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433" r:id="rId150"/>
    <p:sldId id="434" r:id="rId151"/>
    <p:sldId id="435" r:id="rId152"/>
    <p:sldId id="436" r:id="rId153"/>
    <p:sldId id="437" r:id="rId154"/>
    <p:sldId id="438" r:id="rId155"/>
    <p:sldId id="441" r:id="rId156"/>
    <p:sldId id="442" r:id="rId157"/>
    <p:sldId id="439" r:id="rId158"/>
    <p:sldId id="440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50" r:id="rId167"/>
    <p:sldId id="451" r:id="rId168"/>
    <p:sldId id="452" r:id="rId169"/>
    <p:sldId id="453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0077C8"/>
    <a:srgbClr val="7E2C94"/>
    <a:srgbClr val="FFC000"/>
    <a:srgbClr val="DEDEDE"/>
    <a:srgbClr val="E17700"/>
    <a:srgbClr val="C55A11"/>
    <a:srgbClr val="3B3B3B"/>
    <a:srgbClr val="F5F5F5"/>
    <a:srgbClr val="D83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01F52-2653-4F42-8206-85DD798665E7}" v="1150" dt="2023-03-18T10:28:44.1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microsoft.com/office/2015/10/relationships/revisionInfo" Target="revisionInfo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9:44:16.078" v="18254" actId="20577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9:44:16.078" v="18254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9:44:16.078" v="18254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  <pc:docChgLst>
    <pc:chgData name="Tsemach Mizrachi" userId="85fcc19c-b38c-410f-93a9-519990a4c1f0" providerId="ADAL" clId="{F7301F52-2653-4F42-8206-85DD798665E7}"/>
    <pc:docChg chg="undo custSel addSld delSld modSld sldOrd">
      <pc:chgData name="Tsemach Mizrachi" userId="85fcc19c-b38c-410f-93a9-519990a4c1f0" providerId="ADAL" clId="{F7301F52-2653-4F42-8206-85DD798665E7}" dt="2023-03-18T10:28:44.119" v="5541"/>
      <pc:docMkLst>
        <pc:docMk/>
      </pc:docMkLst>
      <pc:sldChg chg="del">
        <pc:chgData name="Tsemach Mizrachi" userId="85fcc19c-b38c-410f-93a9-519990a4c1f0" providerId="ADAL" clId="{F7301F52-2653-4F42-8206-85DD798665E7}" dt="2023-03-16T06:32:17.327" v="906" actId="47"/>
        <pc:sldMkLst>
          <pc:docMk/>
          <pc:sldMk cId="2214135336" sldId="265"/>
        </pc:sldMkLst>
      </pc:sldChg>
      <pc:sldChg chg="del">
        <pc:chgData name="Tsemach Mizrachi" userId="85fcc19c-b38c-410f-93a9-519990a4c1f0" providerId="ADAL" clId="{F7301F52-2653-4F42-8206-85DD798665E7}" dt="2023-03-16T06:32:14.252" v="905" actId="47"/>
        <pc:sldMkLst>
          <pc:docMk/>
          <pc:sldMk cId="1524929771" sldId="272"/>
        </pc:sldMkLst>
      </pc:sldChg>
      <pc:sldChg chg="del">
        <pc:chgData name="Tsemach Mizrachi" userId="85fcc19c-b38c-410f-93a9-519990a4c1f0" providerId="ADAL" clId="{F7301F52-2653-4F42-8206-85DD798665E7}" dt="2023-03-15T20:23:52.150" v="2" actId="47"/>
        <pc:sldMkLst>
          <pc:docMk/>
          <pc:sldMk cId="4178383722" sldId="318"/>
        </pc:sldMkLst>
      </pc:sldChg>
      <pc:sldChg chg="del">
        <pc:chgData name="Tsemach Mizrachi" userId="85fcc19c-b38c-410f-93a9-519990a4c1f0" providerId="ADAL" clId="{F7301F52-2653-4F42-8206-85DD798665E7}" dt="2023-03-15T20:23:49.612" v="1" actId="47"/>
        <pc:sldMkLst>
          <pc:docMk/>
          <pc:sldMk cId="1517216464" sldId="320"/>
        </pc:sldMkLst>
      </pc:sldChg>
      <pc:sldChg chg="del">
        <pc:chgData name="Tsemach Mizrachi" userId="85fcc19c-b38c-410f-93a9-519990a4c1f0" providerId="ADAL" clId="{F7301F52-2653-4F42-8206-85DD798665E7}" dt="2023-03-15T20:23:47.902" v="0" actId="47"/>
        <pc:sldMkLst>
          <pc:docMk/>
          <pc:sldMk cId="2721666870" sldId="397"/>
        </pc:sldMkLst>
      </pc:sldChg>
      <pc:sldChg chg="addSp modSp add mod ord">
        <pc:chgData name="Tsemach Mizrachi" userId="85fcc19c-b38c-410f-93a9-519990a4c1f0" providerId="ADAL" clId="{F7301F52-2653-4F42-8206-85DD798665E7}" dt="2023-03-15T20:29:32.220" v="58" actId="20577"/>
        <pc:sldMkLst>
          <pc:docMk/>
          <pc:sldMk cId="1837171504" sldId="433"/>
        </pc:sldMkLst>
        <pc:spChg chg="mod">
          <ac:chgData name="Tsemach Mizrachi" userId="85fcc19c-b38c-410f-93a9-519990a4c1f0" providerId="ADAL" clId="{F7301F52-2653-4F42-8206-85DD798665E7}" dt="2023-03-15T20:28:04.496" v="51" actId="403"/>
          <ac:spMkLst>
            <pc:docMk/>
            <pc:sldMk cId="1837171504" sldId="433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5T20:27:52.089" v="47" actId="1076"/>
          <ac:spMkLst>
            <pc:docMk/>
            <pc:sldMk cId="1837171504" sldId="433"/>
            <ac:spMk id="3" creationId="{23C36433-0EED-4BEC-B98A-20BF1A44A9E2}"/>
          </ac:spMkLst>
        </pc:spChg>
        <pc:spChg chg="add mod">
          <ac:chgData name="Tsemach Mizrachi" userId="85fcc19c-b38c-410f-93a9-519990a4c1f0" providerId="ADAL" clId="{F7301F52-2653-4F42-8206-85DD798665E7}" dt="2023-03-15T20:29:32.220" v="58" actId="20577"/>
          <ac:spMkLst>
            <pc:docMk/>
            <pc:sldMk cId="1837171504" sldId="433"/>
            <ac:spMk id="4" creationId="{3961A5DC-BD1D-45F1-8B8F-9AE5B5385DFA}"/>
          </ac:spMkLst>
        </pc:spChg>
      </pc:sldChg>
      <pc:sldChg chg="addSp delSp modSp add mod ord">
        <pc:chgData name="Tsemach Mizrachi" userId="85fcc19c-b38c-410f-93a9-519990a4c1f0" providerId="ADAL" clId="{F7301F52-2653-4F42-8206-85DD798665E7}" dt="2023-03-15T20:38:05.979" v="216" actId="1076"/>
        <pc:sldMkLst>
          <pc:docMk/>
          <pc:sldMk cId="479060525" sldId="434"/>
        </pc:sldMkLst>
        <pc:spChg chg="mod">
          <ac:chgData name="Tsemach Mizrachi" userId="85fcc19c-b38c-410f-93a9-519990a4c1f0" providerId="ADAL" clId="{F7301F52-2653-4F42-8206-85DD798665E7}" dt="2023-03-15T20:29:20.814" v="57"/>
          <ac:spMkLst>
            <pc:docMk/>
            <pc:sldMk cId="479060525" sldId="43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33:34.533" v="202" actId="20577"/>
          <ac:spMkLst>
            <pc:docMk/>
            <pc:sldMk cId="479060525" sldId="43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5T20:31:54.953" v="162"/>
          <ac:spMkLst>
            <pc:docMk/>
            <pc:sldMk cId="479060525" sldId="434"/>
            <ac:spMk id="5" creationId="{A0BF2682-602C-C637-DC0E-AE571F71FA39}"/>
          </ac:spMkLst>
        </pc:spChg>
        <pc:spChg chg="add del">
          <ac:chgData name="Tsemach Mizrachi" userId="85fcc19c-b38c-410f-93a9-519990a4c1f0" providerId="ADAL" clId="{F7301F52-2653-4F42-8206-85DD798665E7}" dt="2023-03-15T20:32:48.307" v="166"/>
          <ac:spMkLst>
            <pc:docMk/>
            <pc:sldMk cId="479060525" sldId="434"/>
            <ac:spMk id="7" creationId="{BF28D5BA-8B72-1B38-2399-9DF0D109E9B9}"/>
          </ac:spMkLst>
        </pc:spChg>
        <pc:spChg chg="add mod">
          <ac:chgData name="Tsemach Mizrachi" userId="85fcc19c-b38c-410f-93a9-519990a4c1f0" providerId="ADAL" clId="{F7301F52-2653-4F42-8206-85DD798665E7}" dt="2023-03-15T20:38:05.979" v="216" actId="1076"/>
          <ac:spMkLst>
            <pc:docMk/>
            <pc:sldMk cId="479060525" sldId="434"/>
            <ac:spMk id="8" creationId="{CED05A6B-508F-3AAA-312D-7946ECB5C7DC}"/>
          </ac:spMkLst>
        </pc:spChg>
        <pc:grpChg chg="add mod">
          <ac:chgData name="Tsemach Mizrachi" userId="85fcc19c-b38c-410f-93a9-519990a4c1f0" providerId="ADAL" clId="{F7301F52-2653-4F42-8206-85DD798665E7}" dt="2023-03-15T20:33:46.531" v="203" actId="1076"/>
          <ac:grpSpMkLst>
            <pc:docMk/>
            <pc:sldMk cId="479060525" sldId="434"/>
            <ac:grpSpMk id="4" creationId="{48E886AA-D462-E6A7-DE57-523A2B622275}"/>
          </ac:grpSpMkLst>
        </pc:grpChg>
        <pc:picChg chg="mod">
          <ac:chgData name="Tsemach Mizrachi" userId="85fcc19c-b38c-410f-93a9-519990a4c1f0" providerId="ADAL" clId="{F7301F52-2653-4F42-8206-85DD798665E7}" dt="2023-03-15T20:31:54.953" v="162"/>
          <ac:picMkLst>
            <pc:docMk/>
            <pc:sldMk cId="479060525" sldId="434"/>
            <ac:picMk id="6" creationId="{D1FD2997-083E-A4E0-DFB7-3F1874209C32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5T20:52:51.348" v="564" actId="20577"/>
        <pc:sldMkLst>
          <pc:docMk/>
          <pc:sldMk cId="921705738" sldId="435"/>
        </pc:sldMkLst>
        <pc:spChg chg="mod">
          <ac:chgData name="Tsemach Mizrachi" userId="85fcc19c-b38c-410f-93a9-519990a4c1f0" providerId="ADAL" clId="{F7301F52-2653-4F42-8206-85DD798665E7}" dt="2023-03-15T20:38:44.556" v="226"/>
          <ac:spMkLst>
            <pc:docMk/>
            <pc:sldMk cId="921705738" sldId="435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2:51.348" v="564" actId="20577"/>
          <ac:spMkLst>
            <pc:docMk/>
            <pc:sldMk cId="921705738" sldId="435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5T20:50:49.332" v="536" actId="1076"/>
          <ac:spMkLst>
            <pc:docMk/>
            <pc:sldMk cId="921705738" sldId="435"/>
            <ac:spMk id="7" creationId="{08224AE2-6E4E-C20A-F543-5A1889875870}"/>
          </ac:spMkLst>
        </pc:spChg>
        <pc:spChg chg="del">
          <ac:chgData name="Tsemach Mizrachi" userId="85fcc19c-b38c-410f-93a9-519990a4c1f0" providerId="ADAL" clId="{F7301F52-2653-4F42-8206-85DD798665E7}" dt="2023-03-15T20:38:49.840" v="227" actId="478"/>
          <ac:spMkLst>
            <pc:docMk/>
            <pc:sldMk cId="921705738" sldId="435"/>
            <ac:spMk id="8" creationId="{CED05A6B-508F-3AAA-312D-7946ECB5C7DC}"/>
          </ac:spMkLst>
        </pc:spChg>
        <pc:grpChg chg="del">
          <ac:chgData name="Tsemach Mizrachi" userId="85fcc19c-b38c-410f-93a9-519990a4c1f0" providerId="ADAL" clId="{F7301F52-2653-4F42-8206-85DD798665E7}" dt="2023-03-15T20:38:50.657" v="228" actId="478"/>
          <ac:grpSpMkLst>
            <pc:docMk/>
            <pc:sldMk cId="921705738" sldId="435"/>
            <ac:grpSpMk id="4" creationId="{48E886AA-D462-E6A7-DE57-523A2B622275}"/>
          </ac:grpSpMkLst>
        </pc:grpChg>
      </pc:sldChg>
      <pc:sldChg chg="addSp delSp modSp add mod">
        <pc:chgData name="Tsemach Mizrachi" userId="85fcc19c-b38c-410f-93a9-519990a4c1f0" providerId="ADAL" clId="{F7301F52-2653-4F42-8206-85DD798665E7}" dt="2023-03-15T20:55:56.818" v="601" actId="1076"/>
        <pc:sldMkLst>
          <pc:docMk/>
          <pc:sldMk cId="1549520361" sldId="436"/>
        </pc:sldMkLst>
        <pc:spChg chg="mod">
          <ac:chgData name="Tsemach Mizrachi" userId="85fcc19c-b38c-410f-93a9-519990a4c1f0" providerId="ADAL" clId="{F7301F52-2653-4F42-8206-85DD798665E7}" dt="2023-03-15T20:52:32.176" v="559" actId="20577"/>
          <ac:spMkLst>
            <pc:docMk/>
            <pc:sldMk cId="1549520361" sldId="436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5:44.897" v="599" actId="20577"/>
          <ac:spMkLst>
            <pc:docMk/>
            <pc:sldMk cId="1549520361" sldId="436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5T20:52:56.045" v="565" actId="478"/>
          <ac:spMkLst>
            <pc:docMk/>
            <pc:sldMk cId="1549520361" sldId="436"/>
            <ac:spMk id="7" creationId="{08224AE2-6E4E-C20A-F543-5A1889875870}"/>
          </ac:spMkLst>
        </pc:spChg>
        <pc:picChg chg="add mod">
          <ac:chgData name="Tsemach Mizrachi" userId="85fcc19c-b38c-410f-93a9-519990a4c1f0" providerId="ADAL" clId="{F7301F52-2653-4F42-8206-85DD798665E7}" dt="2023-03-15T20:55:56.818" v="601" actId="1076"/>
          <ac:picMkLst>
            <pc:docMk/>
            <pc:sldMk cId="1549520361" sldId="436"/>
            <ac:picMk id="2050" creationId="{2CAFDD35-A054-E423-2926-47A8944F05D0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6T06:32:29.490" v="921" actId="20577"/>
        <pc:sldMkLst>
          <pc:docMk/>
          <pc:sldMk cId="4038767074" sldId="437"/>
        </pc:sldMkLst>
        <pc:spChg chg="mod">
          <ac:chgData name="Tsemach Mizrachi" userId="85fcc19c-b38c-410f-93a9-519990a4c1f0" providerId="ADAL" clId="{F7301F52-2653-4F42-8206-85DD798665E7}" dt="2023-03-16T06:32:29.490" v="921" actId="20577"/>
          <ac:spMkLst>
            <pc:docMk/>
            <pc:sldMk cId="4038767074" sldId="43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24:17.359" v="785" actId="20577"/>
          <ac:spMkLst>
            <pc:docMk/>
            <pc:sldMk cId="4038767074" sldId="437"/>
            <ac:spMk id="3" creationId="{B6577DE9-5F4B-414D-62FA-65860E1A8650}"/>
          </ac:spMkLst>
        </pc:spChg>
        <pc:spChg chg="del mod topLvl">
          <ac:chgData name="Tsemach Mizrachi" userId="85fcc19c-b38c-410f-93a9-519990a4c1f0" providerId="ADAL" clId="{F7301F52-2653-4F42-8206-85DD798665E7}" dt="2023-03-16T06:21:09.803" v="677" actId="478"/>
          <ac:spMkLst>
            <pc:docMk/>
            <pc:sldMk cId="4038767074" sldId="437"/>
            <ac:spMk id="5" creationId="{66A09EAC-83C9-E077-3AD3-E9520037E6FE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8" creationId="{117C6699-F719-34AB-064F-2C667B53D767}"/>
          </ac:spMkLst>
        </pc:spChg>
        <pc:spChg chg="del mod topLvl">
          <ac:chgData name="Tsemach Mizrachi" userId="85fcc19c-b38c-410f-93a9-519990a4c1f0" providerId="ADAL" clId="{F7301F52-2653-4F42-8206-85DD798665E7}" dt="2023-03-16T06:20:58.957" v="670" actId="478"/>
          <ac:spMkLst>
            <pc:docMk/>
            <pc:sldMk cId="4038767074" sldId="437"/>
            <ac:spMk id="10" creationId="{FF87601F-BB84-90C7-ED14-3B71D2CE0C8D}"/>
          </ac:spMkLst>
        </pc:spChg>
        <pc:spChg chg="del mod">
          <ac:chgData name="Tsemach Mizrachi" userId="85fcc19c-b38c-410f-93a9-519990a4c1f0" providerId="ADAL" clId="{F7301F52-2653-4F42-8206-85DD798665E7}" dt="2023-03-16T06:20:20.473" v="659" actId="478"/>
          <ac:spMkLst>
            <pc:docMk/>
            <pc:sldMk cId="4038767074" sldId="437"/>
            <ac:spMk id="16" creationId="{C8B4D6C6-1E8F-3C75-0887-DD4EE87F766D}"/>
          </ac:spMkLst>
        </pc:spChg>
        <pc:spChg chg="del mod topLvl">
          <ac:chgData name="Tsemach Mizrachi" userId="85fcc19c-b38c-410f-93a9-519990a4c1f0" providerId="ADAL" clId="{F7301F52-2653-4F42-8206-85DD798665E7}" dt="2023-03-16T06:20:55.249" v="668" actId="478"/>
          <ac:spMkLst>
            <pc:docMk/>
            <pc:sldMk cId="4038767074" sldId="437"/>
            <ac:spMk id="17" creationId="{DDE4DBBB-94D3-78CF-DD3B-8181BEACDC59}"/>
          </ac:spMkLst>
        </pc:spChg>
        <pc:spChg chg="del mod">
          <ac:chgData name="Tsemach Mizrachi" userId="85fcc19c-b38c-410f-93a9-519990a4c1f0" providerId="ADAL" clId="{F7301F52-2653-4F42-8206-85DD798665E7}" dt="2023-03-16T06:20:31.178" v="662" actId="478"/>
          <ac:spMkLst>
            <pc:docMk/>
            <pc:sldMk cId="4038767074" sldId="437"/>
            <ac:spMk id="19" creationId="{FB4AC529-7861-4695-EF83-753676DAD4CB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1" creationId="{9E6A98D1-0719-615E-28DF-362F4B3D9BA5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2" creationId="{F71B6BA6-2A25-5164-E1BB-5DF047006603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3" creationId="{0D289649-28D5-6735-D690-6B77A7F369E8}"/>
          </ac:spMkLst>
        </pc:spChg>
        <pc:spChg chg="add mod">
          <ac:chgData name="Tsemach Mizrachi" userId="85fcc19c-b38c-410f-93a9-519990a4c1f0" providerId="ADAL" clId="{F7301F52-2653-4F42-8206-85DD798665E7}" dt="2023-03-16T06:30:40.818" v="904" actId="1036"/>
          <ac:spMkLst>
            <pc:docMk/>
            <pc:sldMk cId="4038767074" sldId="437"/>
            <ac:spMk id="47" creationId="{44A7DEC5-5E44-E162-23CC-22F023D9D862}"/>
          </ac:spMkLst>
        </pc:spChg>
        <pc:spChg chg="add mod">
          <ac:chgData name="Tsemach Mizrachi" userId="85fcc19c-b38c-410f-93a9-519990a4c1f0" providerId="ADAL" clId="{F7301F52-2653-4F42-8206-85DD798665E7}" dt="2023-03-16T06:30:37.312" v="902" actId="1035"/>
          <ac:spMkLst>
            <pc:docMk/>
            <pc:sldMk cId="4038767074" sldId="437"/>
            <ac:spMk id="48" creationId="{F9B4E99A-A605-DE40-6624-C790C4BD6D22}"/>
          </ac:spMkLst>
        </pc:spChg>
        <pc:spChg chg="add mod">
          <ac:chgData name="Tsemach Mizrachi" userId="85fcc19c-b38c-410f-93a9-519990a4c1f0" providerId="ADAL" clId="{F7301F52-2653-4F42-8206-85DD798665E7}" dt="2023-03-16T06:30:25.733" v="893" actId="164"/>
          <ac:spMkLst>
            <pc:docMk/>
            <pc:sldMk cId="4038767074" sldId="437"/>
            <ac:spMk id="49" creationId="{03E825BA-B07C-F5D4-EC95-353E5D5DF7E1}"/>
          </ac:spMkLst>
        </pc:spChg>
        <pc:spChg chg="add mod">
          <ac:chgData name="Tsemach Mizrachi" userId="85fcc19c-b38c-410f-93a9-519990a4c1f0" providerId="ADAL" clId="{F7301F52-2653-4F42-8206-85DD798665E7}" dt="2023-03-16T06:30:28.806" v="896" actId="1035"/>
          <ac:spMkLst>
            <pc:docMk/>
            <pc:sldMk cId="4038767074" sldId="437"/>
            <ac:spMk id="50" creationId="{3E19F210-F744-6B74-9DD2-F7D0A77A8C84}"/>
          </ac:spMkLst>
        </pc:spChg>
        <pc:grpChg chg="add del mod">
          <ac:chgData name="Tsemach Mizrachi" userId="85fcc19c-b38c-410f-93a9-519990a4c1f0" providerId="ADAL" clId="{F7301F52-2653-4F42-8206-85DD798665E7}" dt="2023-03-16T06:19:58.088" v="654" actId="165"/>
          <ac:grpSpMkLst>
            <pc:docMk/>
            <pc:sldMk cId="4038767074" sldId="437"/>
            <ac:grpSpMk id="4" creationId="{DF0BC4F1-50DC-C95D-931A-7E66E97AD18B}"/>
          </ac:grpSpMkLst>
        </pc:grpChg>
        <pc:grpChg chg="del mod topLvl">
          <ac:chgData name="Tsemach Mizrachi" userId="85fcc19c-b38c-410f-93a9-519990a4c1f0" providerId="ADAL" clId="{F7301F52-2653-4F42-8206-85DD798665E7}" dt="2023-03-16T06:20:06.185" v="655" actId="165"/>
          <ac:grpSpMkLst>
            <pc:docMk/>
            <pc:sldMk cId="4038767074" sldId="437"/>
            <ac:grpSpMk id="7" creationId="{20616CED-A890-E27E-2F8C-625A41EFEFB9}"/>
          </ac:grpSpMkLst>
        </pc:grpChg>
        <pc:grpChg chg="del mod topLvl">
          <ac:chgData name="Tsemach Mizrachi" userId="85fcc19c-b38c-410f-93a9-519990a4c1f0" providerId="ADAL" clId="{F7301F52-2653-4F42-8206-85DD798665E7}" dt="2023-03-16T06:20:10.096" v="656" actId="165"/>
          <ac:grpSpMkLst>
            <pc:docMk/>
            <pc:sldMk cId="4038767074" sldId="437"/>
            <ac:grpSpMk id="9" creationId="{6F0D6EB8-C567-201B-D863-C56483D6C89F}"/>
          </ac:grpSpMkLst>
        </pc:grpChg>
        <pc:grpChg chg="del mod topLvl">
          <ac:chgData name="Tsemach Mizrachi" userId="85fcc19c-b38c-410f-93a9-519990a4c1f0" providerId="ADAL" clId="{F7301F52-2653-4F42-8206-85DD798665E7}" dt="2023-03-16T06:20:27.756" v="661" actId="165"/>
          <ac:grpSpMkLst>
            <pc:docMk/>
            <pc:sldMk cId="4038767074" sldId="437"/>
            <ac:grpSpMk id="11" creationId="{87312773-57F6-04D7-357D-82DA5E51AF57}"/>
          </ac:grpSpMkLst>
        </pc:grpChg>
        <pc:grpChg chg="del mod topLvl">
          <ac:chgData name="Tsemach Mizrachi" userId="85fcc19c-b38c-410f-93a9-519990a4c1f0" providerId="ADAL" clId="{F7301F52-2653-4F42-8206-85DD798665E7}" dt="2023-03-16T06:20:36.323" v="663" actId="165"/>
          <ac:grpSpMkLst>
            <pc:docMk/>
            <pc:sldMk cId="4038767074" sldId="437"/>
            <ac:grpSpMk id="13" creationId="{5871DB9D-7C2A-ACDD-1E16-7EDF601D70BB}"/>
          </ac:grpSpMkLst>
        </pc:grpChg>
        <pc:grpChg chg="del mod topLvl">
          <ac:chgData name="Tsemach Mizrachi" userId="85fcc19c-b38c-410f-93a9-519990a4c1f0" providerId="ADAL" clId="{F7301F52-2653-4F42-8206-85DD798665E7}" dt="2023-03-16T06:20:45.999" v="664" actId="165"/>
          <ac:grpSpMkLst>
            <pc:docMk/>
            <pc:sldMk cId="4038767074" sldId="437"/>
            <ac:grpSpMk id="15" creationId="{0BD3710B-6F31-B000-604F-CA98FCBC8672}"/>
          </ac:grpSpMkLst>
        </pc:grpChg>
        <pc:grpChg chg="add mod">
          <ac:chgData name="Tsemach Mizrachi" userId="85fcc19c-b38c-410f-93a9-519990a4c1f0" providerId="ADAL" clId="{F7301F52-2653-4F42-8206-85DD798665E7}" dt="2023-03-16T06:26:24.677" v="786" actId="1076"/>
          <ac:grpSpMkLst>
            <pc:docMk/>
            <pc:sldMk cId="4038767074" sldId="437"/>
            <ac:grpSpMk id="45" creationId="{B771575E-FAFC-1588-FCC4-58E7170E5855}"/>
          </ac:grpSpMkLst>
        </pc:grpChg>
        <pc:grpChg chg="add mod">
          <ac:chgData name="Tsemach Mizrachi" userId="85fcc19c-b38c-410f-93a9-519990a4c1f0" providerId="ADAL" clId="{F7301F52-2653-4F42-8206-85DD798665E7}" dt="2023-03-16T06:30:25.733" v="893" actId="164"/>
          <ac:grpSpMkLst>
            <pc:docMk/>
            <pc:sldMk cId="4038767074" sldId="437"/>
            <ac:grpSpMk id="51" creationId="{3AB6DC5D-12D7-8087-7CAF-078444451309}"/>
          </ac:grpSpMkLst>
        </pc:grpChg>
        <pc:picChg chg="del">
          <ac:chgData name="Tsemach Mizrachi" userId="85fcc19c-b38c-410f-93a9-519990a4c1f0" providerId="ADAL" clId="{F7301F52-2653-4F42-8206-85DD798665E7}" dt="2023-03-15T20:56:40.762" v="607" actId="478"/>
          <ac:picMkLst>
            <pc:docMk/>
            <pc:sldMk cId="4038767074" sldId="437"/>
            <ac:picMk id="2050" creationId="{2CAFDD35-A054-E423-2926-47A8944F05D0}"/>
          </ac:picMkLst>
        </pc:picChg>
        <pc:cxnChg chg="del mod topLvl">
          <ac:chgData name="Tsemach Mizrachi" userId="85fcc19c-b38c-410f-93a9-519990a4c1f0" providerId="ADAL" clId="{F7301F52-2653-4F42-8206-85DD798665E7}" dt="2023-03-16T06:21:17.833" v="683" actId="478"/>
          <ac:cxnSpMkLst>
            <pc:docMk/>
            <pc:sldMk cId="4038767074" sldId="437"/>
            <ac:cxnSpMk id="6" creationId="{3D47DCAC-42ED-FB4B-0A9F-4A0694D6B9FF}"/>
          </ac:cxnSpMkLst>
        </pc:cxnChg>
        <pc:cxnChg chg="del mod topLvl">
          <ac:chgData name="Tsemach Mizrachi" userId="85fcc19c-b38c-410f-93a9-519990a4c1f0" providerId="ADAL" clId="{F7301F52-2653-4F42-8206-85DD798665E7}" dt="2023-03-16T06:21:01.466" v="672" actId="478"/>
          <ac:cxnSpMkLst>
            <pc:docMk/>
            <pc:sldMk cId="4038767074" sldId="437"/>
            <ac:cxnSpMk id="12" creationId="{F2F6EAFB-E790-C68D-A1B8-A4DA60DF98C7}"/>
          </ac:cxnSpMkLst>
        </pc:cxnChg>
        <pc:cxnChg chg="del mod topLvl">
          <ac:chgData name="Tsemach Mizrachi" userId="85fcc19c-b38c-410f-93a9-519990a4c1f0" providerId="ADAL" clId="{F7301F52-2653-4F42-8206-85DD798665E7}" dt="2023-03-16T06:21:00.118" v="671" actId="478"/>
          <ac:cxnSpMkLst>
            <pc:docMk/>
            <pc:sldMk cId="4038767074" sldId="437"/>
            <ac:cxnSpMk id="14" creationId="{CE736A59-FC3C-D63F-729D-6E1FF30DF1F3}"/>
          </ac:cxnSpMkLst>
        </pc:cxnChg>
        <pc:cxnChg chg="del mod">
          <ac:chgData name="Tsemach Mizrachi" userId="85fcc19c-b38c-410f-93a9-519990a4c1f0" providerId="ADAL" clId="{F7301F52-2653-4F42-8206-85DD798665E7}" dt="2023-03-16T06:20:14.864" v="657" actId="478"/>
          <ac:cxnSpMkLst>
            <pc:docMk/>
            <pc:sldMk cId="4038767074" sldId="437"/>
            <ac:cxnSpMk id="18" creationId="{75219312-A33B-B74E-3AE7-46F389BFB8E8}"/>
          </ac:cxnSpMkLst>
        </pc:cxnChg>
        <pc:cxnChg chg="del mod topLvl">
          <ac:chgData name="Tsemach Mizrachi" userId="85fcc19c-b38c-410f-93a9-519990a4c1f0" providerId="ADAL" clId="{F7301F52-2653-4F42-8206-85DD798665E7}" dt="2023-03-16T06:21:02.938" v="673" actId="478"/>
          <ac:cxnSpMkLst>
            <pc:docMk/>
            <pc:sldMk cId="4038767074" sldId="437"/>
            <ac:cxnSpMk id="20" creationId="{890535D0-08AD-E40B-490D-F611533A723E}"/>
          </ac:cxnSpMkLst>
        </pc:cxnChg>
        <pc:cxnChg chg="del mod topLvl">
          <ac:chgData name="Tsemach Mizrachi" userId="85fcc19c-b38c-410f-93a9-519990a4c1f0" providerId="ADAL" clId="{F7301F52-2653-4F42-8206-85DD798665E7}" dt="2023-03-16T06:21:04.857" v="675" actId="478"/>
          <ac:cxnSpMkLst>
            <pc:docMk/>
            <pc:sldMk cId="4038767074" sldId="437"/>
            <ac:cxnSpMk id="24" creationId="{621A23E0-AC98-4454-D438-638D2972A460}"/>
          </ac:cxnSpMkLst>
        </pc:cxnChg>
        <pc:cxnChg chg="del mod topLvl">
          <ac:chgData name="Tsemach Mizrachi" userId="85fcc19c-b38c-410f-93a9-519990a4c1f0" providerId="ADAL" clId="{F7301F52-2653-4F42-8206-85DD798665E7}" dt="2023-03-16T06:20:52.949" v="667" actId="478"/>
          <ac:cxnSpMkLst>
            <pc:docMk/>
            <pc:sldMk cId="4038767074" sldId="437"/>
            <ac:cxnSpMk id="25" creationId="{5B8B3F2E-CB99-C513-2E88-5241717E0DD3}"/>
          </ac:cxnSpMkLst>
        </pc:cxnChg>
        <pc:cxnChg chg="del mod topLvl">
          <ac:chgData name="Tsemach Mizrachi" userId="85fcc19c-b38c-410f-93a9-519990a4c1f0" providerId="ADAL" clId="{F7301F52-2653-4F42-8206-85DD798665E7}" dt="2023-03-16T06:21:05.890" v="676" actId="478"/>
          <ac:cxnSpMkLst>
            <pc:docMk/>
            <pc:sldMk cId="4038767074" sldId="437"/>
            <ac:cxnSpMk id="26" creationId="{0432FFC5-1DC4-E7FC-BF7D-4D5632EF9B53}"/>
          </ac:cxnSpMkLst>
        </pc:cxnChg>
        <pc:cxnChg chg="del mod topLvl">
          <ac:chgData name="Tsemach Mizrachi" userId="85fcc19c-b38c-410f-93a9-519990a4c1f0" providerId="ADAL" clId="{F7301F52-2653-4F42-8206-85DD798665E7}" dt="2023-03-16T06:21:03.873" v="674" actId="478"/>
          <ac:cxnSpMkLst>
            <pc:docMk/>
            <pc:sldMk cId="4038767074" sldId="437"/>
            <ac:cxnSpMk id="27" creationId="{0E849760-C4BA-59F0-1FC2-52ED10DF378D}"/>
          </ac:cxnSpMkLst>
        </pc:cxnChg>
        <pc:cxnChg chg="del mod">
          <ac:chgData name="Tsemach Mizrachi" userId="85fcc19c-b38c-410f-93a9-519990a4c1f0" providerId="ADAL" clId="{F7301F52-2653-4F42-8206-85DD798665E7}" dt="2023-03-16T06:20:18.201" v="658" actId="478"/>
          <ac:cxnSpMkLst>
            <pc:docMk/>
            <pc:sldMk cId="4038767074" sldId="437"/>
            <ac:cxnSpMk id="28" creationId="{2BCF0A10-1EB3-2183-98D1-FF8E68C315CD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29" creationId="{FB65EE34-DB20-09FE-0AFA-1B86A1319E67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0" creationId="{8C368065-9106-9936-498E-78FFCE10E566}"/>
          </ac:cxnSpMkLst>
        </pc:cxnChg>
        <pc:cxnChg chg="add del 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1" creationId="{8C135951-55C3-E63D-A72F-0E03E0060F59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16T06:50:47.964" v="1341" actId="1076"/>
        <pc:sldMkLst>
          <pc:docMk/>
          <pc:sldMk cId="1143690472" sldId="438"/>
        </pc:sldMkLst>
        <pc:spChg chg="mod">
          <ac:chgData name="Tsemach Mizrachi" userId="85fcc19c-b38c-410f-93a9-519990a4c1f0" providerId="ADAL" clId="{F7301F52-2653-4F42-8206-85DD798665E7}" dt="2023-03-16T06:32:47.485" v="936" actId="20577"/>
          <ac:spMkLst>
            <pc:docMk/>
            <pc:sldMk cId="1143690472" sldId="438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49:02.764" v="1324" actId="14100"/>
          <ac:spMkLst>
            <pc:docMk/>
            <pc:sldMk cId="1143690472" sldId="438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6T06:35:27.692" v="1010" actId="20577"/>
          <ac:spMkLst>
            <pc:docMk/>
            <pc:sldMk cId="1143690472" sldId="438"/>
            <ac:spMk id="4" creationId="{7CA4CB9F-3091-F586-06DA-44B130DB3FC8}"/>
          </ac:spMkLst>
        </pc:spChg>
        <pc:spChg chg="add mod">
          <ac:chgData name="Tsemach Mizrachi" userId="85fcc19c-b38c-410f-93a9-519990a4c1f0" providerId="ADAL" clId="{F7301F52-2653-4F42-8206-85DD798665E7}" dt="2023-03-16T06:38:55.765" v="1077" actId="20577"/>
          <ac:spMkLst>
            <pc:docMk/>
            <pc:sldMk cId="1143690472" sldId="438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06:41:30.603" v="1106" actId="1076"/>
          <ac:spMkLst>
            <pc:docMk/>
            <pc:sldMk cId="1143690472" sldId="438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16T06:48:17.200" v="1317" actId="1035"/>
          <ac:spMkLst>
            <pc:docMk/>
            <pc:sldMk cId="1143690472" sldId="438"/>
            <ac:spMk id="7" creationId="{809FB6D0-91D0-8E4E-2D02-FA466F0579B7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8" creationId="{117C6699-F719-34AB-064F-2C667B53D767}"/>
          </ac:spMkLst>
        </pc:spChg>
        <pc:spChg chg="add del mod">
          <ac:chgData name="Tsemach Mizrachi" userId="85fcc19c-b38c-410f-93a9-519990a4c1f0" providerId="ADAL" clId="{F7301F52-2653-4F42-8206-85DD798665E7}" dt="2023-03-16T06:45:21.156" v="1265"/>
          <ac:spMkLst>
            <pc:docMk/>
            <pc:sldMk cId="1143690472" sldId="438"/>
            <ac:spMk id="9" creationId="{82C0D10A-568B-2975-9630-A7B904E23AFC}"/>
          </ac:spMkLst>
        </pc:spChg>
        <pc:spChg chg="add del mod">
          <ac:chgData name="Tsemach Mizrachi" userId="85fcc19c-b38c-410f-93a9-519990a4c1f0" providerId="ADAL" clId="{F7301F52-2653-4F42-8206-85DD798665E7}" dt="2023-03-16T06:46:18.362" v="1284"/>
          <ac:spMkLst>
            <pc:docMk/>
            <pc:sldMk cId="1143690472" sldId="438"/>
            <ac:spMk id="10" creationId="{878DE74E-C2FC-1F59-67B3-E74736947B43}"/>
          </ac:spMkLst>
        </pc:spChg>
        <pc:spChg chg="add mod">
          <ac:chgData name="Tsemach Mizrachi" userId="85fcc19c-b38c-410f-93a9-519990a4c1f0" providerId="ADAL" clId="{F7301F52-2653-4F42-8206-85DD798665E7}" dt="2023-03-16T06:49:11.894" v="1326" actId="1076"/>
          <ac:spMkLst>
            <pc:docMk/>
            <pc:sldMk cId="1143690472" sldId="438"/>
            <ac:spMk id="12" creationId="{B8BD4B01-C66A-B939-41F6-79A74935268E}"/>
          </ac:spMkLst>
        </pc:spChg>
        <pc:spChg chg="add mod">
          <ac:chgData name="Tsemach Mizrachi" userId="85fcc19c-b38c-410f-93a9-519990a4c1f0" providerId="ADAL" clId="{F7301F52-2653-4F42-8206-85DD798665E7}" dt="2023-03-16T06:50:47.964" v="1341" actId="1076"/>
          <ac:spMkLst>
            <pc:docMk/>
            <pc:sldMk cId="1143690472" sldId="438"/>
            <ac:spMk id="14" creationId="{55F380A4-0F12-3937-6974-E8930790CAC1}"/>
          </ac:spMkLst>
        </pc:spChg>
        <pc:spChg chg="mod">
          <ac:chgData name="Tsemach Mizrachi" userId="85fcc19c-b38c-410f-93a9-519990a4c1f0" providerId="ADAL" clId="{F7301F52-2653-4F42-8206-85DD798665E7}" dt="2023-03-16T06:43:17.113" v="1223" actId="1037"/>
          <ac:spMkLst>
            <pc:docMk/>
            <pc:sldMk cId="1143690472" sldId="438"/>
            <ac:spMk id="21" creationId="{9E6A98D1-0719-615E-28DF-362F4B3D9BA5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2" creationId="{F71B6BA6-2A25-5164-E1BB-5DF047006603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3" creationId="{0D289649-28D5-6735-D690-6B77A7F369E8}"/>
          </ac:spMkLst>
        </pc:spChg>
        <pc:spChg chg="mod">
          <ac:chgData name="Tsemach Mizrachi" userId="85fcc19c-b38c-410f-93a9-519990a4c1f0" providerId="ADAL" clId="{F7301F52-2653-4F42-8206-85DD798665E7}" dt="2023-03-16T06:35:12.823" v="1004" actId="14100"/>
          <ac:spMkLst>
            <pc:docMk/>
            <pc:sldMk cId="1143690472" sldId="438"/>
            <ac:spMk id="47" creationId="{44A7DEC5-5E44-E162-23CC-22F023D9D862}"/>
          </ac:spMkLst>
        </pc:spChg>
        <pc:spChg chg="del mod">
          <ac:chgData name="Tsemach Mizrachi" userId="85fcc19c-b38c-410f-93a9-519990a4c1f0" providerId="ADAL" clId="{F7301F52-2653-4F42-8206-85DD798665E7}" dt="2023-03-16T06:48:30.469" v="1319" actId="478"/>
          <ac:spMkLst>
            <pc:docMk/>
            <pc:sldMk cId="1143690472" sldId="438"/>
            <ac:spMk id="48" creationId="{F9B4E99A-A605-DE40-6624-C790C4BD6D22}"/>
          </ac:spMkLst>
        </pc:spChg>
        <pc:spChg chg="del">
          <ac:chgData name="Tsemach Mizrachi" userId="85fcc19c-b38c-410f-93a9-519990a4c1f0" providerId="ADAL" clId="{F7301F52-2653-4F42-8206-85DD798665E7}" dt="2023-03-16T06:48:38.618" v="1322" actId="478"/>
          <ac:spMkLst>
            <pc:docMk/>
            <pc:sldMk cId="1143690472" sldId="438"/>
            <ac:spMk id="49" creationId="{03E825BA-B07C-F5D4-EC95-353E5D5DF7E1}"/>
          </ac:spMkLst>
        </pc:spChg>
        <pc:spChg chg="mod">
          <ac:chgData name="Tsemach Mizrachi" userId="85fcc19c-b38c-410f-93a9-519990a4c1f0" providerId="ADAL" clId="{F7301F52-2653-4F42-8206-85DD798665E7}" dt="2023-03-16T06:36:53.690" v="1069" actId="20577"/>
          <ac:spMkLst>
            <pc:docMk/>
            <pc:sldMk cId="1143690472" sldId="438"/>
            <ac:spMk id="50" creationId="{3E19F210-F744-6B74-9DD2-F7D0A77A8C84}"/>
          </ac:spMkLst>
        </pc:spChg>
        <pc:grpChg chg="mod">
          <ac:chgData name="Tsemach Mizrachi" userId="85fcc19c-b38c-410f-93a9-519990a4c1f0" providerId="ADAL" clId="{F7301F52-2653-4F42-8206-85DD798665E7}" dt="2023-03-16T06:43:10.631" v="1208"/>
          <ac:grpSpMkLst>
            <pc:docMk/>
            <pc:sldMk cId="1143690472" sldId="438"/>
            <ac:grpSpMk id="45" creationId="{B771575E-FAFC-1588-FCC4-58E7170E5855}"/>
          </ac:grpSpMkLst>
        </pc:grpChg>
        <pc:grpChg chg="add del mod">
          <ac:chgData name="Tsemach Mizrachi" userId="85fcc19c-b38c-410f-93a9-519990a4c1f0" providerId="ADAL" clId="{F7301F52-2653-4F42-8206-85DD798665E7}" dt="2023-03-16T06:48:35.175" v="1321" actId="478"/>
          <ac:grpSpMkLst>
            <pc:docMk/>
            <pc:sldMk cId="1143690472" sldId="438"/>
            <ac:grpSpMk id="51" creationId="{3AB6DC5D-12D7-8087-7CAF-078444451309}"/>
          </ac:grpSpMkLst>
        </pc:grp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0" creationId="{8C368065-9106-9936-498E-78FFCE10E566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1" creationId="{8C135951-55C3-E63D-A72F-0E03E0060F59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06:53:47.999" v="1368" actId="1035"/>
        <pc:sldMkLst>
          <pc:docMk/>
          <pc:sldMk cId="4245489275" sldId="439"/>
        </pc:sldMkLst>
        <pc:spChg chg="del mod">
          <ac:chgData name="Tsemach Mizrachi" userId="85fcc19c-b38c-410f-93a9-519990a4c1f0" providerId="ADAL" clId="{F7301F52-2653-4F42-8206-85DD798665E7}" dt="2023-03-16T06:51:50.467" v="1353"/>
          <ac:spMkLst>
            <pc:docMk/>
            <pc:sldMk cId="4245489275" sldId="439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1:12.056" v="1345" actId="478"/>
          <ac:spMkLst>
            <pc:docMk/>
            <pc:sldMk cId="4245489275" sldId="439"/>
            <ac:spMk id="4" creationId="{7CA4CB9F-3091-F586-06DA-44B130DB3FC8}"/>
          </ac:spMkLst>
        </pc:spChg>
        <pc:spChg chg="del">
          <ac:chgData name="Tsemach Mizrachi" userId="85fcc19c-b38c-410f-93a9-519990a4c1f0" providerId="ADAL" clId="{F7301F52-2653-4F42-8206-85DD798665E7}" dt="2023-03-16T06:51:16.702" v="1347" actId="478"/>
          <ac:spMkLst>
            <pc:docMk/>
            <pc:sldMk cId="4245489275" sldId="439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06:51:18.754" v="1348" actId="478"/>
          <ac:spMkLst>
            <pc:docMk/>
            <pc:sldMk cId="4245489275" sldId="439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1:23.610" v="1350" actId="478"/>
          <ac:spMkLst>
            <pc:docMk/>
            <pc:sldMk cId="4245489275" sldId="439"/>
            <ac:spMk id="7" creationId="{809FB6D0-91D0-8E4E-2D02-FA466F0579B7}"/>
          </ac:spMkLst>
        </pc:spChg>
        <pc:spChg chg="del">
          <ac:chgData name="Tsemach Mizrachi" userId="85fcc19c-b38c-410f-93a9-519990a4c1f0" providerId="ADAL" clId="{F7301F52-2653-4F42-8206-85DD798665E7}" dt="2023-03-16T06:51:25.214" v="1351" actId="478"/>
          <ac:spMkLst>
            <pc:docMk/>
            <pc:sldMk cId="4245489275" sldId="439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1:27.403" v="1352" actId="478"/>
          <ac:spMkLst>
            <pc:docMk/>
            <pc:sldMk cId="4245489275" sldId="439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1:10.006" v="1344" actId="478"/>
          <ac:spMkLst>
            <pc:docMk/>
            <pc:sldMk cId="4245489275" sldId="439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1:13.943" v="1346" actId="478"/>
          <ac:spMkLst>
            <pc:docMk/>
            <pc:sldMk cId="4245489275" sldId="439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1:21.705" v="1349" actId="478"/>
          <ac:grpSpMkLst>
            <pc:docMk/>
            <pc:sldMk cId="4245489275" sldId="439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1:10.006" v="1344" actId="478"/>
          <ac:grpSpMkLst>
            <pc:docMk/>
            <pc:sldMk cId="4245489275" sldId="439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06:53:47.999" v="1368" actId="1035"/>
          <ac:picMkLst>
            <pc:docMk/>
            <pc:sldMk cId="4245489275" sldId="439"/>
            <ac:picMk id="9" creationId="{D8BA6C09-DD06-4DE8-60E9-602EBFECA5F8}"/>
          </ac:picMkLst>
        </pc:pic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30" creationId="{8C368065-9106-9936-498E-78FFCE10E566}"/>
          </ac:cxnSpMkLst>
        </pc:cxnChg>
      </pc:sldChg>
      <pc:sldChg chg="addSp delSp modSp add mod ord">
        <pc:chgData name="Tsemach Mizrachi" userId="85fcc19c-b38c-410f-93a9-519990a4c1f0" providerId="ADAL" clId="{F7301F52-2653-4F42-8206-85DD798665E7}" dt="2023-03-16T16:08:43.696" v="2173" actId="14100"/>
        <pc:sldMkLst>
          <pc:docMk/>
          <pc:sldMk cId="2879851571" sldId="440"/>
        </pc:sldMkLst>
        <pc:spChg chg="mod">
          <ac:chgData name="Tsemach Mizrachi" userId="85fcc19c-b38c-410f-93a9-519990a4c1f0" providerId="ADAL" clId="{F7301F52-2653-4F42-8206-85DD798665E7}" dt="2023-03-16T16:06:44.917" v="2112" actId="1076"/>
          <ac:spMkLst>
            <pc:docMk/>
            <pc:sldMk cId="2879851571" sldId="440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57:22.524" v="1893" actId="1076"/>
          <ac:spMkLst>
            <pc:docMk/>
            <pc:sldMk cId="2879851571" sldId="44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4:13.897" v="1379" actId="478"/>
          <ac:spMkLst>
            <pc:docMk/>
            <pc:sldMk cId="2879851571" sldId="440"/>
            <ac:spMk id="4" creationId="{7CA4CB9F-3091-F586-06DA-44B130DB3FC8}"/>
          </ac:spMkLst>
        </pc:spChg>
        <pc:spChg chg="add mod ord">
          <ac:chgData name="Tsemach Mizrachi" userId="85fcc19c-b38c-410f-93a9-519990a4c1f0" providerId="ADAL" clId="{F7301F52-2653-4F42-8206-85DD798665E7}" dt="2023-03-16T16:08:40.370" v="2172" actId="166"/>
          <ac:spMkLst>
            <pc:docMk/>
            <pc:sldMk cId="2879851571" sldId="440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6T06:54:17.227" v="1381" actId="478"/>
          <ac:spMkLst>
            <pc:docMk/>
            <pc:sldMk cId="2879851571" sldId="440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16:08:10.720" v="2165" actId="14100"/>
          <ac:spMkLst>
            <pc:docMk/>
            <pc:sldMk cId="2879851571" sldId="440"/>
            <ac:spMk id="6" creationId="{2705CF80-B356-F3A2-B9BB-E5CE40509E92}"/>
          </ac:spMkLst>
        </pc:spChg>
        <pc:spChg chg="del">
          <ac:chgData name="Tsemach Mizrachi" userId="85fcc19c-b38c-410f-93a9-519990a4c1f0" providerId="ADAL" clId="{F7301F52-2653-4F42-8206-85DD798665E7}" dt="2023-03-16T06:54:21.464" v="1383" actId="478"/>
          <ac:spMkLst>
            <pc:docMk/>
            <pc:sldMk cId="2879851571" sldId="440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4:22.936" v="1384" actId="478"/>
          <ac:spMkLst>
            <pc:docMk/>
            <pc:sldMk cId="2879851571" sldId="440"/>
            <ac:spMk id="7" creationId="{809FB6D0-91D0-8E4E-2D02-FA466F0579B7}"/>
          </ac:spMkLst>
        </pc:spChg>
        <pc:spChg chg="add del mod">
          <ac:chgData name="Tsemach Mizrachi" userId="85fcc19c-b38c-410f-93a9-519990a4c1f0" providerId="ADAL" clId="{F7301F52-2653-4F42-8206-85DD798665E7}" dt="2023-03-16T15:57:37.594" v="1896" actId="478"/>
          <ac:spMkLst>
            <pc:docMk/>
            <pc:sldMk cId="2879851571" sldId="440"/>
            <ac:spMk id="9" creationId="{D21FF368-78C6-51E1-413F-37FA778CB615}"/>
          </ac:spMkLst>
        </pc:spChg>
        <pc:spChg chg="del">
          <ac:chgData name="Tsemach Mizrachi" userId="85fcc19c-b38c-410f-93a9-519990a4c1f0" providerId="ADAL" clId="{F7301F52-2653-4F42-8206-85DD798665E7}" dt="2023-03-16T06:54:24.194" v="1385" actId="478"/>
          <ac:spMkLst>
            <pc:docMk/>
            <pc:sldMk cId="2879851571" sldId="440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4:25.624" v="1386" actId="478"/>
          <ac:spMkLst>
            <pc:docMk/>
            <pc:sldMk cId="2879851571" sldId="440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4:05.174" v="1371" actId="478"/>
          <ac:spMkLst>
            <pc:docMk/>
            <pc:sldMk cId="2879851571" sldId="440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4:15.570" v="1380" actId="478"/>
          <ac:spMkLst>
            <pc:docMk/>
            <pc:sldMk cId="2879851571" sldId="440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4:19.045" v="1382" actId="478"/>
          <ac:grpSpMkLst>
            <pc:docMk/>
            <pc:sldMk cId="2879851571" sldId="440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4:05.174" v="1371" actId="478"/>
          <ac:grpSpMkLst>
            <pc:docMk/>
            <pc:sldMk cId="2879851571" sldId="440"/>
            <ac:grpSpMk id="51" creationId="{3AB6DC5D-12D7-8087-7CAF-078444451309}"/>
          </ac:grpSpMkLst>
        </pc:grpChg>
        <pc:graphicFrameChg chg="add del mod">
          <ac:chgData name="Tsemach Mizrachi" userId="85fcc19c-b38c-410f-93a9-519990a4c1f0" providerId="ADAL" clId="{F7301F52-2653-4F42-8206-85DD798665E7}" dt="2023-03-16T15:56:02.049" v="1875" actId="478"/>
          <ac:graphicFrameMkLst>
            <pc:docMk/>
            <pc:sldMk cId="2879851571" sldId="440"/>
            <ac:graphicFrameMk id="7" creationId="{01BB6330-47A6-C896-7B5D-42B49A17F6FB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6T15:57:37.594" v="1896" actId="478"/>
          <ac:graphicFrameMkLst>
            <pc:docMk/>
            <pc:sldMk cId="2879851571" sldId="440"/>
            <ac:graphicFrameMk id="8" creationId="{2DA4795F-1AE9-ED15-5F0F-2696C5B1060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6T16:08:00.690" v="2163" actId="3064"/>
          <ac:graphicFrameMkLst>
            <pc:docMk/>
            <pc:sldMk cId="2879851571" sldId="440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6T16:08:43.696" v="2173" actId="14100"/>
          <ac:picMkLst>
            <pc:docMk/>
            <pc:sldMk cId="2879851571" sldId="440"/>
            <ac:picMk id="3074" creationId="{8C33FBB9-01AE-ED90-88A5-0F597BF7C690}"/>
          </ac:picMkLst>
        </pc:picChg>
        <pc:picChg chg="add del mod">
          <ac:chgData name="Tsemach Mizrachi" userId="85fcc19c-b38c-410f-93a9-519990a4c1f0" providerId="ADAL" clId="{F7301F52-2653-4F42-8206-85DD798665E7}" dt="2023-03-16T15:56:31.371" v="1883" actId="478"/>
          <ac:picMkLst>
            <pc:docMk/>
            <pc:sldMk cId="2879851571" sldId="440"/>
            <ac:picMk id="3075" creationId="{555DCE4E-1C66-9059-1F42-A56EC5A0C673}"/>
          </ac:picMkLst>
        </pc:picChg>
        <pc:picChg chg="add del mod">
          <ac:chgData name="Tsemach Mizrachi" userId="85fcc19c-b38c-410f-93a9-519990a4c1f0" providerId="ADAL" clId="{F7301F52-2653-4F42-8206-85DD798665E7}" dt="2023-03-16T15:56:27.445" v="1882" actId="478"/>
          <ac:picMkLst>
            <pc:docMk/>
            <pc:sldMk cId="2879851571" sldId="440"/>
            <ac:picMk id="3076" creationId="{C4B6425C-9D73-9CB1-21BB-1B3728A382B5}"/>
          </ac:picMkLst>
        </pc:picChg>
        <pc:picChg chg="add del mod">
          <ac:chgData name="Tsemach Mizrachi" userId="85fcc19c-b38c-410f-93a9-519990a4c1f0" providerId="ADAL" clId="{F7301F52-2653-4F42-8206-85DD798665E7}" dt="2023-03-16T15:56:22.618" v="1880" actId="478"/>
          <ac:picMkLst>
            <pc:docMk/>
            <pc:sldMk cId="2879851571" sldId="440"/>
            <ac:picMk id="3077" creationId="{F030948B-2899-5ABC-DF6C-8563258EB381}"/>
          </ac:picMkLst>
        </pc:picChg>
        <pc:picChg chg="add del mod">
          <ac:chgData name="Tsemach Mizrachi" userId="85fcc19c-b38c-410f-93a9-519990a4c1f0" providerId="ADAL" clId="{F7301F52-2653-4F42-8206-85DD798665E7}" dt="2023-03-16T15:56:16.441" v="1878" actId="478"/>
          <ac:picMkLst>
            <pc:docMk/>
            <pc:sldMk cId="2879851571" sldId="440"/>
            <ac:picMk id="3078" creationId="{02A4ACEB-D8B5-A002-3C83-10915E1994B0}"/>
          </ac:picMkLst>
        </pc:picChg>
        <pc:picChg chg="add del mod">
          <ac:chgData name="Tsemach Mizrachi" userId="85fcc19c-b38c-410f-93a9-519990a4c1f0" providerId="ADAL" clId="{F7301F52-2653-4F42-8206-85DD798665E7}" dt="2023-03-16T15:56:19.979" v="1879" actId="478"/>
          <ac:picMkLst>
            <pc:docMk/>
            <pc:sldMk cId="2879851571" sldId="440"/>
            <ac:picMk id="3079" creationId="{E2B89B0F-FC5C-E01C-0567-3697A38D1DCB}"/>
          </ac:picMkLst>
        </pc:picChg>
        <pc:picChg chg="add mod">
          <ac:chgData name="Tsemach Mizrachi" userId="85fcc19c-b38c-410f-93a9-519990a4c1f0" providerId="ADAL" clId="{F7301F52-2653-4F42-8206-85DD798665E7}" dt="2023-03-16T16:06:59.934" v="2127" actId="1035"/>
          <ac:picMkLst>
            <pc:docMk/>
            <pc:sldMk cId="2879851571" sldId="440"/>
            <ac:picMk id="3081" creationId="{2AB0FA7E-3E78-9A44-D56D-2DB8FBC73CC0}"/>
          </ac:picMkLst>
        </pc:picChg>
        <pc:picChg chg="add mod">
          <ac:chgData name="Tsemach Mizrachi" userId="85fcc19c-b38c-410f-93a9-519990a4c1f0" providerId="ADAL" clId="{F7301F52-2653-4F42-8206-85DD798665E7}" dt="2023-03-16T16:07:05.762" v="2141" actId="1035"/>
          <ac:picMkLst>
            <pc:docMk/>
            <pc:sldMk cId="2879851571" sldId="440"/>
            <ac:picMk id="3084" creationId="{A7169275-9ED9-C775-8134-8642E1685DAA}"/>
          </ac:picMkLst>
        </pc:picChg>
        <pc:picChg chg="add mod">
          <ac:chgData name="Tsemach Mizrachi" userId="85fcc19c-b38c-410f-93a9-519990a4c1f0" providerId="ADAL" clId="{F7301F52-2653-4F42-8206-85DD798665E7}" dt="2023-03-16T16:07:10.035" v="2152" actId="1035"/>
          <ac:picMkLst>
            <pc:docMk/>
            <pc:sldMk cId="2879851571" sldId="440"/>
            <ac:picMk id="3086" creationId="{F7C0D78D-66B9-97A4-B1EC-EB5D67BF107E}"/>
          </ac:picMkLst>
        </pc:picChg>
        <pc:picChg chg="add mod">
          <ac:chgData name="Tsemach Mizrachi" userId="85fcc19c-b38c-410f-93a9-519990a4c1f0" providerId="ADAL" clId="{F7301F52-2653-4F42-8206-85DD798665E7}" dt="2023-03-16T16:07:13.142" v="2157" actId="1037"/>
          <ac:picMkLst>
            <pc:docMk/>
            <pc:sldMk cId="2879851571" sldId="440"/>
            <ac:picMk id="3088" creationId="{4BD66F18-7451-839F-F044-1C311B566821}"/>
          </ac:picMkLst>
        </pc:picChg>
        <pc:picChg chg="add mod">
          <ac:chgData name="Tsemach Mizrachi" userId="85fcc19c-b38c-410f-93a9-519990a4c1f0" providerId="ADAL" clId="{F7301F52-2653-4F42-8206-85DD798665E7}" dt="2023-03-16T16:07:43.910" v="2160" actId="1076"/>
          <ac:picMkLst>
            <pc:docMk/>
            <pc:sldMk cId="2879851571" sldId="440"/>
            <ac:picMk id="3090" creationId="{F28A63F5-C665-615A-D135-6B877EC4AA4D}"/>
          </ac:picMkLst>
        </pc:pic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30" creationId="{8C368065-9106-9936-498E-78FFCE10E566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15:32:34.514" v="1708"/>
        <pc:sldMkLst>
          <pc:docMk/>
          <pc:sldMk cId="354704541" sldId="441"/>
        </pc:sldMkLst>
        <pc:spChg chg="mod">
          <ac:chgData name="Tsemach Mizrachi" userId="85fcc19c-b38c-410f-93a9-519990a4c1f0" providerId="ADAL" clId="{F7301F52-2653-4F42-8206-85DD798665E7}" dt="2023-03-16T15:19:45.270" v="1391"/>
          <ac:spMkLst>
            <pc:docMk/>
            <pc:sldMk cId="354704541" sldId="441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30:43.056" v="1681"/>
          <ac:spMkLst>
            <pc:docMk/>
            <pc:sldMk cId="354704541" sldId="441"/>
            <ac:spMk id="3" creationId="{B6577DE9-5F4B-414D-62FA-65860E1A8650}"/>
          </ac:spMkLst>
        </pc:spChg>
        <pc:spChg chg="del mod">
          <ac:chgData name="Tsemach Mizrachi" userId="85fcc19c-b38c-410f-93a9-519990a4c1f0" providerId="ADAL" clId="{F7301F52-2653-4F42-8206-85DD798665E7}" dt="2023-03-16T15:20:51.206" v="1403" actId="478"/>
          <ac:spMkLst>
            <pc:docMk/>
            <pc:sldMk cId="354704541" sldId="441"/>
            <ac:spMk id="4" creationId="{7CA4CB9F-3091-F586-06DA-44B130DB3FC8}"/>
          </ac:spMkLst>
        </pc:spChg>
        <pc:spChg chg="add del mod">
          <ac:chgData name="Tsemach Mizrachi" userId="85fcc19c-b38c-410f-93a9-519990a4c1f0" providerId="ADAL" clId="{F7301F52-2653-4F42-8206-85DD798665E7}" dt="2023-03-16T15:25:01.248" v="1545" actId="20577"/>
          <ac:spMkLst>
            <pc:docMk/>
            <pc:sldMk cId="354704541" sldId="441"/>
            <ac:spMk id="5" creationId="{00F42535-3975-D778-2BF0-A52AB4B8A21E}"/>
          </ac:spMkLst>
        </pc:spChg>
        <pc:spChg chg="del mod">
          <ac:chgData name="Tsemach Mizrachi" userId="85fcc19c-b38c-410f-93a9-519990a4c1f0" providerId="ADAL" clId="{F7301F52-2653-4F42-8206-85DD798665E7}" dt="2023-03-16T15:21:00.253" v="1406" actId="478"/>
          <ac:spMkLst>
            <pc:docMk/>
            <pc:sldMk cId="354704541" sldId="441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15:20:49.527" v="1402" actId="478"/>
          <ac:spMkLst>
            <pc:docMk/>
            <pc:sldMk cId="354704541" sldId="441"/>
            <ac:spMk id="7" creationId="{809FB6D0-91D0-8E4E-2D02-FA466F0579B7}"/>
          </ac:spMkLst>
        </pc:spChg>
        <pc:spChg chg="add mod">
          <ac:chgData name="Tsemach Mizrachi" userId="85fcc19c-b38c-410f-93a9-519990a4c1f0" providerId="ADAL" clId="{F7301F52-2653-4F42-8206-85DD798665E7}" dt="2023-03-16T15:30:23.368" v="1679"/>
          <ac:spMkLst>
            <pc:docMk/>
            <pc:sldMk cId="354704541" sldId="441"/>
            <ac:spMk id="9" creationId="{D7D4184E-E780-CDF6-DF09-6DDBC88B490C}"/>
          </ac:spMkLst>
        </pc:spChg>
        <pc:spChg chg="add mod">
          <ac:chgData name="Tsemach Mizrachi" userId="85fcc19c-b38c-410f-93a9-519990a4c1f0" providerId="ADAL" clId="{F7301F52-2653-4F42-8206-85DD798665E7}" dt="2023-03-16T15:32:17.725" v="1706" actId="207"/>
          <ac:spMkLst>
            <pc:docMk/>
            <pc:sldMk cId="354704541" sldId="441"/>
            <ac:spMk id="10" creationId="{CD775CAD-D8F2-8FFA-AB12-CF1382A640FA}"/>
          </ac:spMkLst>
        </pc:spChg>
        <pc:spChg chg="del">
          <ac:chgData name="Tsemach Mizrachi" userId="85fcc19c-b38c-410f-93a9-519990a4c1f0" providerId="ADAL" clId="{F7301F52-2653-4F42-8206-85DD798665E7}" dt="2023-03-16T15:20:58.758" v="1405" actId="478"/>
          <ac:spMkLst>
            <pc:docMk/>
            <pc:sldMk cId="354704541" sldId="441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15:20:43.172" v="1401" actId="478"/>
          <ac:spMkLst>
            <pc:docMk/>
            <pc:sldMk cId="354704541" sldId="441"/>
            <ac:spMk id="14" creationId="{55F380A4-0F12-3937-6974-E8930790CAC1}"/>
          </ac:spMkLst>
        </pc:spChg>
        <pc:grpChg chg="del">
          <ac:chgData name="Tsemach Mizrachi" userId="85fcc19c-b38c-410f-93a9-519990a4c1f0" providerId="ADAL" clId="{F7301F52-2653-4F42-8206-85DD798665E7}" dt="2023-03-16T15:20:35.125" v="1398" actId="478"/>
          <ac:grpSpMkLst>
            <pc:docMk/>
            <pc:sldMk cId="354704541" sldId="441"/>
            <ac:grpSpMk id="45" creationId="{B771575E-FAFC-1588-FCC4-58E7170E5855}"/>
          </ac:grpSpMkLst>
        </pc:grpChg>
        <pc:grpChg chg="del mod">
          <ac:chgData name="Tsemach Mizrachi" userId="85fcc19c-b38c-410f-93a9-519990a4c1f0" providerId="ADAL" clId="{F7301F52-2653-4F42-8206-85DD798665E7}" dt="2023-03-16T15:20:56.388" v="1404" actId="478"/>
          <ac:grpSpMkLst>
            <pc:docMk/>
            <pc:sldMk cId="354704541" sldId="441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15:21:40.100" v="1409" actId="1076"/>
          <ac:picMkLst>
            <pc:docMk/>
            <pc:sldMk cId="354704541" sldId="441"/>
            <ac:picMk id="1026" creationId="{898252D4-DE88-544C-8E47-AE9E6A6A8295}"/>
          </ac:picMkLst>
        </pc:pic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30" creationId="{8C368065-9106-9936-498E-78FFCE10E566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6T16:14:37.686" v="2232" actId="33524"/>
        <pc:sldMkLst>
          <pc:docMk/>
          <pc:sldMk cId="1895870478" sldId="442"/>
        </pc:sldMkLst>
        <pc:spChg chg="add mod">
          <ac:chgData name="Tsemach Mizrachi" userId="85fcc19c-b38c-410f-93a9-519990a4c1f0" providerId="ADAL" clId="{F7301F52-2653-4F42-8206-85DD798665E7}" dt="2023-03-16T16:14:37.686" v="2232" actId="33524"/>
          <ac:spMkLst>
            <pc:docMk/>
            <pc:sldMk cId="1895870478" sldId="442"/>
            <ac:spMk id="4" creationId="{D5A2312A-3301-8845-8D32-E62E922B4D5E}"/>
          </ac:spMkLst>
        </pc:spChg>
        <pc:spChg chg="del mod">
          <ac:chgData name="Tsemach Mizrachi" userId="85fcc19c-b38c-410f-93a9-519990a4c1f0" providerId="ADAL" clId="{F7301F52-2653-4F42-8206-85DD798665E7}" dt="2023-03-16T15:34:45.007" v="1715"/>
          <ac:spMkLst>
            <pc:docMk/>
            <pc:sldMk cId="1895870478" sldId="442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15:33:20.344" v="1710" actId="478"/>
          <ac:spMkLst>
            <pc:docMk/>
            <pc:sldMk cId="1895870478" sldId="442"/>
            <ac:spMk id="9" creationId="{D7D4184E-E780-CDF6-DF09-6DDBC88B490C}"/>
          </ac:spMkLst>
        </pc:spChg>
        <pc:spChg chg="del">
          <ac:chgData name="Tsemach Mizrachi" userId="85fcc19c-b38c-410f-93a9-519990a4c1f0" providerId="ADAL" clId="{F7301F52-2653-4F42-8206-85DD798665E7}" dt="2023-03-16T15:33:22.655" v="1711" actId="478"/>
          <ac:spMkLst>
            <pc:docMk/>
            <pc:sldMk cId="1895870478" sldId="442"/>
            <ac:spMk id="10" creationId="{CD775CAD-D8F2-8FFA-AB12-CF1382A640FA}"/>
          </ac:spMkLst>
        </pc:spChg>
        <pc:picChg chg="del">
          <ac:chgData name="Tsemach Mizrachi" userId="85fcc19c-b38c-410f-93a9-519990a4c1f0" providerId="ADAL" clId="{F7301F52-2653-4F42-8206-85DD798665E7}" dt="2023-03-16T15:33:24.989" v="1712" actId="478"/>
          <ac:picMkLst>
            <pc:docMk/>
            <pc:sldMk cId="1895870478" sldId="442"/>
            <ac:picMk id="1026" creationId="{898252D4-DE88-544C-8E47-AE9E6A6A8295}"/>
          </ac:picMkLst>
        </pc:picChg>
        <pc:picChg chg="add mod">
          <ac:chgData name="Tsemach Mizrachi" userId="85fcc19c-b38c-410f-93a9-519990a4c1f0" providerId="ADAL" clId="{F7301F52-2653-4F42-8206-85DD798665E7}" dt="2023-03-16T15:36:32.541" v="1721" actId="14100"/>
          <ac:picMkLst>
            <pc:docMk/>
            <pc:sldMk cId="1895870478" sldId="442"/>
            <ac:picMk id="2050" creationId="{9A01B4A1-BE20-2E67-3CC1-56380085ECAE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7T08:39:07.483" v="2244" actId="14100"/>
        <pc:sldMkLst>
          <pc:docMk/>
          <pc:sldMk cId="1139111787" sldId="443"/>
        </pc:sldMkLst>
        <pc:spChg chg="del">
          <ac:chgData name="Tsemach Mizrachi" userId="85fcc19c-b38c-410f-93a9-519990a4c1f0" providerId="ADAL" clId="{F7301F52-2653-4F42-8206-85DD798665E7}" dt="2023-03-16T16:09:21.822" v="2175" actId="478"/>
          <ac:spMkLst>
            <pc:docMk/>
            <pc:sldMk cId="1139111787" sldId="443"/>
            <ac:spMk id="2" creationId="{F6B71D39-649B-4C8C-88E8-1EF16531A39B}"/>
          </ac:spMkLst>
        </pc:spChg>
        <pc:spChg chg="del">
          <ac:chgData name="Tsemach Mizrachi" userId="85fcc19c-b38c-410f-93a9-519990a4c1f0" providerId="ADAL" clId="{F7301F52-2653-4F42-8206-85DD798665E7}" dt="2023-03-16T16:12:50.971" v="2213" actId="478"/>
          <ac:spMkLst>
            <pc:docMk/>
            <pc:sldMk cId="1139111787" sldId="443"/>
            <ac:spMk id="3" creationId="{23C36433-0EED-4BEC-B98A-20BF1A44A9E2}"/>
          </ac:spMkLst>
        </pc:spChg>
        <pc:spChg chg="del">
          <ac:chgData name="Tsemach Mizrachi" userId="85fcc19c-b38c-410f-93a9-519990a4c1f0" providerId="ADAL" clId="{F7301F52-2653-4F42-8206-85DD798665E7}" dt="2023-03-16T16:09:26.416" v="2176" actId="478"/>
          <ac:spMkLst>
            <pc:docMk/>
            <pc:sldMk cId="1139111787" sldId="443"/>
            <ac:spMk id="4" creationId="{3961A5DC-BD1D-45F1-8B8F-9AE5B5385DFA}"/>
          </ac:spMkLst>
        </pc:spChg>
        <pc:spChg chg="add mod">
          <ac:chgData name="Tsemach Mizrachi" userId="85fcc19c-b38c-410f-93a9-519990a4c1f0" providerId="ADAL" clId="{F7301F52-2653-4F42-8206-85DD798665E7}" dt="2023-03-17T08:39:06.464" v="2242" actId="1076"/>
          <ac:spMkLst>
            <pc:docMk/>
            <pc:sldMk cId="1139111787" sldId="443"/>
            <ac:spMk id="6" creationId="{9F14106D-66F2-4BB4-CE81-FA360BD637B1}"/>
          </ac:spMkLst>
        </pc:spChg>
        <pc:spChg chg="add mod">
          <ac:chgData name="Tsemach Mizrachi" userId="85fcc19c-b38c-410f-93a9-519990a4c1f0" providerId="ADAL" clId="{F7301F52-2653-4F42-8206-85DD798665E7}" dt="2023-03-16T16:12:59.359" v="2216" actId="1076"/>
          <ac:spMkLst>
            <pc:docMk/>
            <pc:sldMk cId="1139111787" sldId="443"/>
            <ac:spMk id="8" creationId="{C47FA0EB-790B-2B79-1B4B-79BB284DED97}"/>
          </ac:spMkLst>
        </pc:spChg>
        <pc:picChg chg="add mod">
          <ac:chgData name="Tsemach Mizrachi" userId="85fcc19c-b38c-410f-93a9-519990a4c1f0" providerId="ADAL" clId="{F7301F52-2653-4F42-8206-85DD798665E7}" dt="2023-03-17T08:39:07.483" v="2244" actId="14100"/>
          <ac:picMkLst>
            <pc:docMk/>
            <pc:sldMk cId="1139111787" sldId="443"/>
            <ac:picMk id="4098" creationId="{936B044E-B49C-A522-3828-BABABC2AD409}"/>
          </ac:picMkLst>
        </pc:picChg>
      </pc:sldChg>
      <pc:sldChg chg="addSp delSp modSp add mod ord modAnim">
        <pc:chgData name="Tsemach Mizrachi" userId="85fcc19c-b38c-410f-93a9-519990a4c1f0" providerId="ADAL" clId="{F7301F52-2653-4F42-8206-85DD798665E7}" dt="2023-03-17T08:56:31.850" v="2643" actId="207"/>
        <pc:sldMkLst>
          <pc:docMk/>
          <pc:sldMk cId="2719974084" sldId="444"/>
        </pc:sldMkLst>
        <pc:spChg chg="mod">
          <ac:chgData name="Tsemach Mizrachi" userId="85fcc19c-b38c-410f-93a9-519990a4c1f0" providerId="ADAL" clId="{F7301F52-2653-4F42-8206-85DD798665E7}" dt="2023-03-17T08:49:07.165" v="2393" actId="1076"/>
          <ac:spMkLst>
            <pc:docMk/>
            <pc:sldMk cId="2719974084" sldId="44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7T08:48:50.165" v="2387" actId="14100"/>
          <ac:spMkLst>
            <pc:docMk/>
            <pc:sldMk cId="2719974084" sldId="44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7T08:49:04.569" v="2392" actId="1076"/>
          <ac:spMkLst>
            <pc:docMk/>
            <pc:sldMk cId="2719974084" sldId="444"/>
            <ac:spMk id="4" creationId="{FFB56CC7-2619-1167-1610-B552299C16CE}"/>
          </ac:spMkLst>
        </pc:spChg>
        <pc:spChg chg="del mod">
          <ac:chgData name="Tsemach Mizrachi" userId="85fcc19c-b38c-410f-93a9-519990a4c1f0" providerId="ADAL" clId="{F7301F52-2653-4F42-8206-85DD798665E7}" dt="2023-03-17T08:39:40.825" v="2274" actId="478"/>
          <ac:spMkLst>
            <pc:docMk/>
            <pc:sldMk cId="2719974084" sldId="444"/>
            <ac:spMk id="6" creationId="{2705CF80-B356-F3A2-B9BB-E5CE40509E92}"/>
          </ac:spMkLst>
        </pc:spChg>
        <pc:spChg chg="add del mod">
          <ac:chgData name="Tsemach Mizrachi" userId="85fcc19c-b38c-410f-93a9-519990a4c1f0" providerId="ADAL" clId="{F7301F52-2653-4F42-8206-85DD798665E7}" dt="2023-03-17T08:49:58.258" v="2426"/>
          <ac:spMkLst>
            <pc:docMk/>
            <pc:sldMk cId="2719974084" sldId="444"/>
            <ac:spMk id="11" creationId="{E0770F6D-0256-44F6-DC67-016445DD7E03}"/>
          </ac:spMkLst>
        </pc:spChg>
        <pc:spChg chg="add mod">
          <ac:chgData name="Tsemach Mizrachi" userId="85fcc19c-b38c-410f-93a9-519990a4c1f0" providerId="ADAL" clId="{F7301F52-2653-4F42-8206-85DD798665E7}" dt="2023-03-17T08:49:57.853" v="2424" actId="1076"/>
          <ac:spMkLst>
            <pc:docMk/>
            <pc:sldMk cId="2719974084" sldId="444"/>
            <ac:spMk id="12" creationId="{C5A04B14-5151-E8C4-EC4D-D0AC0181011E}"/>
          </ac:spMkLst>
        </pc:spChg>
        <pc:spChg chg="add mod">
          <ac:chgData name="Tsemach Mizrachi" userId="85fcc19c-b38c-410f-93a9-519990a4c1f0" providerId="ADAL" clId="{F7301F52-2653-4F42-8206-85DD798665E7}" dt="2023-03-17T08:54:53.221" v="2592" actId="1076"/>
          <ac:spMkLst>
            <pc:docMk/>
            <pc:sldMk cId="2719974084" sldId="444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17T08:52:50.572" v="2511" actId="1036"/>
          <ac:spMkLst>
            <pc:docMk/>
            <pc:sldMk cId="2719974084" sldId="444"/>
            <ac:spMk id="14" creationId="{9891528C-B25F-06D5-42BD-42B3F379D618}"/>
          </ac:spMkLst>
        </pc:spChg>
        <pc:spChg chg="add mod">
          <ac:chgData name="Tsemach Mizrachi" userId="85fcc19c-b38c-410f-93a9-519990a4c1f0" providerId="ADAL" clId="{F7301F52-2653-4F42-8206-85DD798665E7}" dt="2023-03-17T08:56:18.590" v="2642" actId="1035"/>
          <ac:spMkLst>
            <pc:docMk/>
            <pc:sldMk cId="2719974084" sldId="444"/>
            <ac:spMk id="18" creationId="{28D950BB-5903-BF71-E125-FD0414D016C1}"/>
          </ac:spMkLst>
        </pc:spChg>
        <pc:spChg chg="add mod">
          <ac:chgData name="Tsemach Mizrachi" userId="85fcc19c-b38c-410f-93a9-519990a4c1f0" providerId="ADAL" clId="{F7301F52-2653-4F42-8206-85DD798665E7}" dt="2023-03-17T08:56:31.850" v="2643" actId="207"/>
          <ac:spMkLst>
            <pc:docMk/>
            <pc:sldMk cId="2719974084" sldId="444"/>
            <ac:spMk id="22" creationId="{4F1F8A00-1F33-4A86-6DA2-1CF0ADCF52FD}"/>
          </ac:spMkLst>
        </pc:spChg>
        <pc:graphicFrameChg chg="del">
          <ac:chgData name="Tsemach Mizrachi" userId="85fcc19c-b38c-410f-93a9-519990a4c1f0" providerId="ADAL" clId="{F7301F52-2653-4F42-8206-85DD798665E7}" dt="2023-03-17T08:39:37.333" v="2272" actId="478"/>
          <ac:graphicFrameMkLst>
            <pc:docMk/>
            <pc:sldMk cId="2719974084" sldId="444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7T08:49:09.213" v="2394" actId="1076"/>
          <ac:picMkLst>
            <pc:docMk/>
            <pc:sldMk cId="2719974084" sldId="444"/>
            <ac:picMk id="7" creationId="{4988D727-7D5C-11FC-D13A-AB3F4931F5FB}"/>
          </ac:picMkLst>
        </pc:picChg>
        <pc:picChg chg="add mod">
          <ac:chgData name="Tsemach Mizrachi" userId="85fcc19c-b38c-410f-93a9-519990a4c1f0" providerId="ADAL" clId="{F7301F52-2653-4F42-8206-85DD798665E7}" dt="2023-03-17T08:49:42.380" v="2421" actId="1076"/>
          <ac:picMkLst>
            <pc:docMk/>
            <pc:sldMk cId="2719974084" sldId="444"/>
            <ac:picMk id="9" creationId="{5CE27CC1-7766-CB58-713D-6189E23D8096}"/>
          </ac:picMkLst>
        </pc:picChg>
        <pc:picChg chg="del">
          <ac:chgData name="Tsemach Mizrachi" userId="85fcc19c-b38c-410f-93a9-519990a4c1f0" providerId="ADAL" clId="{F7301F52-2653-4F42-8206-85DD798665E7}" dt="2023-03-17T08:39:52.937" v="2280" actId="478"/>
          <ac:picMkLst>
            <pc:docMk/>
            <pc:sldMk cId="2719974084" sldId="444"/>
            <ac:picMk id="3074" creationId="{8C33FBB9-01AE-ED90-88A5-0F597BF7C690}"/>
          </ac:picMkLst>
        </pc:picChg>
        <pc:picChg chg="del">
          <ac:chgData name="Tsemach Mizrachi" userId="85fcc19c-b38c-410f-93a9-519990a4c1f0" providerId="ADAL" clId="{F7301F52-2653-4F42-8206-85DD798665E7}" dt="2023-03-17T08:39:42.381" v="2275" actId="478"/>
          <ac:picMkLst>
            <pc:docMk/>
            <pc:sldMk cId="2719974084" sldId="444"/>
            <ac:picMk id="3081" creationId="{2AB0FA7E-3E78-9A44-D56D-2DB8FBC73CC0}"/>
          </ac:picMkLst>
        </pc:picChg>
        <pc:picChg chg="del">
          <ac:chgData name="Tsemach Mizrachi" userId="85fcc19c-b38c-410f-93a9-519990a4c1f0" providerId="ADAL" clId="{F7301F52-2653-4F42-8206-85DD798665E7}" dt="2023-03-17T08:39:44.180" v="2276" actId="478"/>
          <ac:picMkLst>
            <pc:docMk/>
            <pc:sldMk cId="2719974084" sldId="444"/>
            <ac:picMk id="3084" creationId="{A7169275-9ED9-C775-8134-8642E1685DAA}"/>
          </ac:picMkLst>
        </pc:picChg>
        <pc:picChg chg="del">
          <ac:chgData name="Tsemach Mizrachi" userId="85fcc19c-b38c-410f-93a9-519990a4c1f0" providerId="ADAL" clId="{F7301F52-2653-4F42-8206-85DD798665E7}" dt="2023-03-17T08:39:46.043" v="2277" actId="478"/>
          <ac:picMkLst>
            <pc:docMk/>
            <pc:sldMk cId="2719974084" sldId="444"/>
            <ac:picMk id="3086" creationId="{F7C0D78D-66B9-97A4-B1EC-EB5D67BF107E}"/>
          </ac:picMkLst>
        </pc:picChg>
        <pc:picChg chg="del">
          <ac:chgData name="Tsemach Mizrachi" userId="85fcc19c-b38c-410f-93a9-519990a4c1f0" providerId="ADAL" clId="{F7301F52-2653-4F42-8206-85DD798665E7}" dt="2023-03-17T08:39:48.230" v="2278" actId="478"/>
          <ac:picMkLst>
            <pc:docMk/>
            <pc:sldMk cId="2719974084" sldId="444"/>
            <ac:picMk id="3088" creationId="{4BD66F18-7451-839F-F044-1C311B566821}"/>
          </ac:picMkLst>
        </pc:picChg>
        <pc:picChg chg="del">
          <ac:chgData name="Tsemach Mizrachi" userId="85fcc19c-b38c-410f-93a9-519990a4c1f0" providerId="ADAL" clId="{F7301F52-2653-4F42-8206-85DD798665E7}" dt="2023-03-17T08:39:50.649" v="2279" actId="478"/>
          <ac:picMkLst>
            <pc:docMk/>
            <pc:sldMk cId="2719974084" sldId="444"/>
            <ac:picMk id="3090" creationId="{F28A63F5-C665-615A-D135-6B877EC4AA4D}"/>
          </ac:picMkLst>
        </pc:picChg>
        <pc:cxnChg chg="add mod">
          <ac:chgData name="Tsemach Mizrachi" userId="85fcc19c-b38c-410f-93a9-519990a4c1f0" providerId="ADAL" clId="{F7301F52-2653-4F42-8206-85DD798665E7}" dt="2023-03-17T08:53:27.146" v="2536" actId="14100"/>
          <ac:cxnSpMkLst>
            <pc:docMk/>
            <pc:sldMk cId="2719974084" sldId="444"/>
            <ac:cxnSpMk id="16" creationId="{F3E6678A-AFC7-C6E8-195F-48E91D7ABF67}"/>
          </ac:cxnSpMkLst>
        </pc:cxnChg>
        <pc:cxnChg chg="add mod">
          <ac:chgData name="Tsemach Mizrachi" userId="85fcc19c-b38c-410f-93a9-519990a4c1f0" providerId="ADAL" clId="{F7301F52-2653-4F42-8206-85DD798665E7}" dt="2023-03-17T08:53:33.198" v="2537" actId="14100"/>
          <ac:cxnSpMkLst>
            <pc:docMk/>
            <pc:sldMk cId="2719974084" sldId="444"/>
            <ac:cxnSpMk id="19" creationId="{69F8C377-0EBA-9999-0C07-B2DDB9C1A4DF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7T09:03:48.500" v="2783" actId="1076"/>
        <pc:sldMkLst>
          <pc:docMk/>
          <pc:sldMk cId="672548664" sldId="445"/>
        </pc:sldMkLst>
        <pc:spChg chg="mod">
          <ac:chgData name="Tsemach Mizrachi" userId="85fcc19c-b38c-410f-93a9-519990a4c1f0" providerId="ADAL" clId="{F7301F52-2653-4F42-8206-85DD798665E7}" dt="2023-03-17T08:58:40.564" v="2685" actId="20577"/>
          <ac:spMkLst>
            <pc:docMk/>
            <pc:sldMk cId="672548664" sldId="445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08:58:43.797" v="2686" actId="478"/>
          <ac:spMkLst>
            <pc:docMk/>
            <pc:sldMk cId="672548664" sldId="445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7T08:58:49.457" v="2689" actId="478"/>
          <ac:spMkLst>
            <pc:docMk/>
            <pc:sldMk cId="672548664" sldId="445"/>
            <ac:spMk id="12" creationId="{C5A04B14-5151-E8C4-EC4D-D0AC0181011E}"/>
          </ac:spMkLst>
        </pc:spChg>
        <pc:spChg chg="del">
          <ac:chgData name="Tsemach Mizrachi" userId="85fcc19c-b38c-410f-93a9-519990a4c1f0" providerId="ADAL" clId="{F7301F52-2653-4F42-8206-85DD798665E7}" dt="2023-03-17T08:58:51.479" v="2690" actId="478"/>
          <ac:spMkLst>
            <pc:docMk/>
            <pc:sldMk cId="672548664" sldId="445"/>
            <ac:spMk id="13" creationId="{89D99B25-31EF-0BA3-096C-CB38BD89D670}"/>
          </ac:spMkLst>
        </pc:spChg>
        <pc:spChg chg="del">
          <ac:chgData name="Tsemach Mizrachi" userId="85fcc19c-b38c-410f-93a9-519990a4c1f0" providerId="ADAL" clId="{F7301F52-2653-4F42-8206-85DD798665E7}" dt="2023-03-17T08:58:55.108" v="2692" actId="478"/>
          <ac:spMkLst>
            <pc:docMk/>
            <pc:sldMk cId="672548664" sldId="445"/>
            <ac:spMk id="14" creationId="{9891528C-B25F-06D5-42BD-42B3F379D618}"/>
          </ac:spMkLst>
        </pc:spChg>
        <pc:spChg chg="del">
          <ac:chgData name="Tsemach Mizrachi" userId="85fcc19c-b38c-410f-93a9-519990a4c1f0" providerId="ADAL" clId="{F7301F52-2653-4F42-8206-85DD798665E7}" dt="2023-03-17T08:58:56.776" v="2693" actId="478"/>
          <ac:spMkLst>
            <pc:docMk/>
            <pc:sldMk cId="672548664" sldId="445"/>
            <ac:spMk id="18" creationId="{28D950BB-5903-BF71-E125-FD0414D016C1}"/>
          </ac:spMkLst>
        </pc:spChg>
        <pc:spChg chg="del">
          <ac:chgData name="Tsemach Mizrachi" userId="85fcc19c-b38c-410f-93a9-519990a4c1f0" providerId="ADAL" clId="{F7301F52-2653-4F42-8206-85DD798665E7}" dt="2023-03-17T08:58:52.624" v="2691" actId="478"/>
          <ac:spMkLst>
            <pc:docMk/>
            <pc:sldMk cId="672548664" sldId="445"/>
            <ac:spMk id="22" creationId="{4F1F8A00-1F33-4A86-6DA2-1CF0ADCF52FD}"/>
          </ac:spMkLst>
        </pc:spChg>
        <pc:spChg chg="add mod">
          <ac:chgData name="Tsemach Mizrachi" userId="85fcc19c-b38c-410f-93a9-519990a4c1f0" providerId="ADAL" clId="{F7301F52-2653-4F42-8206-85DD798665E7}" dt="2023-03-17T09:03:48.500" v="2783" actId="1076"/>
          <ac:spMkLst>
            <pc:docMk/>
            <pc:sldMk cId="672548664" sldId="445"/>
            <ac:spMk id="34" creationId="{BF11AAE6-47CF-FCC1-17C6-13B45BCE89E3}"/>
          </ac:spMkLst>
        </pc:spChg>
        <pc:spChg chg="add mod">
          <ac:chgData name="Tsemach Mizrachi" userId="85fcc19c-b38c-410f-93a9-519990a4c1f0" providerId="ADAL" clId="{F7301F52-2653-4F42-8206-85DD798665E7}" dt="2023-03-17T09:03:43.510" v="2782" actId="20577"/>
          <ac:spMkLst>
            <pc:docMk/>
            <pc:sldMk cId="672548664" sldId="445"/>
            <ac:spMk id="35" creationId="{EC3F096E-D164-C07C-8CEB-98B707FEC51B}"/>
          </ac:spMkLst>
        </pc:spChg>
        <pc:grpChg chg="add del mod">
          <ac:chgData name="Tsemach Mizrachi" userId="85fcc19c-b38c-410f-93a9-519990a4c1f0" providerId="ADAL" clId="{F7301F52-2653-4F42-8206-85DD798665E7}" dt="2023-03-17T09:02:12.626" v="2738" actId="165"/>
          <ac:grpSpMkLst>
            <pc:docMk/>
            <pc:sldMk cId="672548664" sldId="445"/>
            <ac:grpSpMk id="26" creationId="{807931CD-6A2F-9ED7-1B00-0582499B6015}"/>
          </ac:grpSpMkLst>
        </pc:grpChg>
        <pc:picChg chg="add mod">
          <ac:chgData name="Tsemach Mizrachi" userId="85fcc19c-b38c-410f-93a9-519990a4c1f0" providerId="ADAL" clId="{F7301F52-2653-4F42-8206-85DD798665E7}" dt="2023-03-17T09:01:55.772" v="2732" actId="1076"/>
          <ac:picMkLst>
            <pc:docMk/>
            <pc:sldMk cId="672548664" sldId="445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8:58:44.596" v="2687" actId="478"/>
          <ac:picMkLst>
            <pc:docMk/>
            <pc:sldMk cId="672548664" sldId="445"/>
            <ac:picMk id="7" creationId="{4988D727-7D5C-11FC-D13A-AB3F4931F5FB}"/>
          </ac:picMkLst>
        </pc:picChg>
        <pc:picChg chg="del">
          <ac:chgData name="Tsemach Mizrachi" userId="85fcc19c-b38c-410f-93a9-519990a4c1f0" providerId="ADAL" clId="{F7301F52-2653-4F42-8206-85DD798665E7}" dt="2023-03-17T08:58:47.236" v="2688" actId="478"/>
          <ac:picMkLst>
            <pc:docMk/>
            <pc:sldMk cId="672548664" sldId="445"/>
            <ac:picMk id="9" creationId="{5CE27CC1-7766-CB58-713D-6189E23D8096}"/>
          </ac:picMkLst>
        </pc:picChg>
        <pc:picChg chg="add mod">
          <ac:chgData name="Tsemach Mizrachi" userId="85fcc19c-b38c-410f-93a9-519990a4c1f0" providerId="ADAL" clId="{F7301F52-2653-4F42-8206-85DD798665E7}" dt="2023-03-17T09:02:48.301" v="2750" actId="1076"/>
          <ac:picMkLst>
            <pc:docMk/>
            <pc:sldMk cId="672548664" sldId="445"/>
            <ac:picMk id="10" creationId="{04709A9B-46EA-C58F-6F14-8AF6088C4797}"/>
          </ac:picMkLst>
        </pc:picChg>
        <pc:picChg chg="add mod">
          <ac:chgData name="Tsemach Mizrachi" userId="85fcc19c-b38c-410f-93a9-519990a4c1f0" providerId="ADAL" clId="{F7301F52-2653-4F42-8206-85DD798665E7}" dt="2023-03-17T09:02:45.685" v="2749" actId="1076"/>
          <ac:picMkLst>
            <pc:docMk/>
            <pc:sldMk cId="672548664" sldId="445"/>
            <ac:picMk id="15" creationId="{9A5A314B-35A8-7044-D948-93043363E573}"/>
          </ac:picMkLst>
        </pc:picChg>
        <pc:cxnChg chg="del mod topLvl">
          <ac:chgData name="Tsemach Mizrachi" userId="85fcc19c-b38c-410f-93a9-519990a4c1f0" providerId="ADAL" clId="{F7301F52-2653-4F42-8206-85DD798665E7}" dt="2023-03-17T09:02:16.185" v="2739" actId="478"/>
          <ac:cxnSpMkLst>
            <pc:docMk/>
            <pc:sldMk cId="672548664" sldId="445"/>
            <ac:cxnSpMk id="16" creationId="{F3E6678A-AFC7-C6E8-195F-48E91D7ABF67}"/>
          </ac:cxnSpMkLst>
        </pc:cxnChg>
        <pc:cxnChg chg="del">
          <ac:chgData name="Tsemach Mizrachi" userId="85fcc19c-b38c-410f-93a9-519990a4c1f0" providerId="ADAL" clId="{F7301F52-2653-4F42-8206-85DD798665E7}" dt="2023-03-17T09:01:12.752" v="2713" actId="478"/>
          <ac:cxnSpMkLst>
            <pc:docMk/>
            <pc:sldMk cId="672548664" sldId="445"/>
            <ac:cxnSpMk id="19" creationId="{69F8C377-0EBA-9999-0C07-B2DDB9C1A4DF}"/>
          </ac:cxnSpMkLst>
        </pc:cxnChg>
        <pc:cxnChg chg="add mod topLvl">
          <ac:chgData name="Tsemach Mizrachi" userId="85fcc19c-b38c-410f-93a9-519990a4c1f0" providerId="ADAL" clId="{F7301F52-2653-4F42-8206-85DD798665E7}" dt="2023-03-17T09:03:07.245" v="2755" actId="14100"/>
          <ac:cxnSpMkLst>
            <pc:docMk/>
            <pc:sldMk cId="672548664" sldId="445"/>
            <ac:cxnSpMk id="23" creationId="{AD90A84E-C43D-44C5-8D2A-D51668FDF021}"/>
          </ac:cxnSpMkLst>
        </pc:cxnChg>
        <pc:cxnChg chg="add mod">
          <ac:chgData name="Tsemach Mizrachi" userId="85fcc19c-b38c-410f-93a9-519990a4c1f0" providerId="ADAL" clId="{F7301F52-2653-4F42-8206-85DD798665E7}" dt="2023-03-17T09:02:54.919" v="2752" actId="14100"/>
          <ac:cxnSpMkLst>
            <pc:docMk/>
            <pc:sldMk cId="672548664" sldId="445"/>
            <ac:cxnSpMk id="28" creationId="{AB119DC4-D12C-557F-C12A-3A9244C61D32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7T14:28:45.718" v="3677" actId="1076"/>
        <pc:sldMkLst>
          <pc:docMk/>
          <pc:sldMk cId="3824133744" sldId="446"/>
        </pc:sldMkLst>
        <pc:spChg chg="add mod">
          <ac:chgData name="Tsemach Mizrachi" userId="85fcc19c-b38c-410f-93a9-519990a4c1f0" providerId="ADAL" clId="{F7301F52-2653-4F42-8206-85DD798665E7}" dt="2023-03-17T09:35:01.769" v="3399" actId="1076"/>
          <ac:spMkLst>
            <pc:docMk/>
            <pc:sldMk cId="3824133744" sldId="446"/>
            <ac:spMk id="5" creationId="{D05DB7BA-48B8-16F4-C9D9-567199F57070}"/>
          </ac:spMkLst>
        </pc:spChg>
        <pc:spChg chg="add mod">
          <ac:chgData name="Tsemach Mizrachi" userId="85fcc19c-b38c-410f-93a9-519990a4c1f0" providerId="ADAL" clId="{F7301F52-2653-4F42-8206-85DD798665E7}" dt="2023-03-17T09:14:17.109" v="3032" actId="1076"/>
          <ac:spMkLst>
            <pc:docMk/>
            <pc:sldMk cId="3824133744" sldId="446"/>
            <ac:spMk id="8" creationId="{CBF28B5D-E597-C796-F9A6-04BE3B628A78}"/>
          </ac:spMkLst>
        </pc:spChg>
        <pc:spChg chg="add mod">
          <ac:chgData name="Tsemach Mizrachi" userId="85fcc19c-b38c-410f-93a9-519990a4c1f0" providerId="ADAL" clId="{F7301F52-2653-4F42-8206-85DD798665E7}" dt="2023-03-17T09:14:12.452" v="3031" actId="1076"/>
          <ac:spMkLst>
            <pc:docMk/>
            <pc:sldMk cId="3824133744" sldId="446"/>
            <ac:spMk id="9" creationId="{CE3AC515-6900-CAAA-482F-93DA6532A02C}"/>
          </ac:spMkLst>
        </pc:spChg>
        <pc:spChg chg="add mod">
          <ac:chgData name="Tsemach Mizrachi" userId="85fcc19c-b38c-410f-93a9-519990a4c1f0" providerId="ADAL" clId="{F7301F52-2653-4F42-8206-85DD798665E7}" dt="2023-03-17T09:34:57.341" v="3398" actId="1076"/>
          <ac:spMkLst>
            <pc:docMk/>
            <pc:sldMk cId="3824133744" sldId="446"/>
            <ac:spMk id="11" creationId="{319607E8-2BB1-5F51-00BD-5CF8978EB415}"/>
          </ac:spMkLst>
        </pc:spChg>
        <pc:spChg chg="add mod">
          <ac:chgData name="Tsemach Mizrachi" userId="85fcc19c-b38c-410f-93a9-519990a4c1f0" providerId="ADAL" clId="{F7301F52-2653-4F42-8206-85DD798665E7}" dt="2023-03-17T09:14:07.518" v="3030" actId="1076"/>
          <ac:spMkLst>
            <pc:docMk/>
            <pc:sldMk cId="3824133744" sldId="446"/>
            <ac:spMk id="12" creationId="{BBFDF7D9-C05A-0883-ADEF-8242884F8091}"/>
          </ac:spMkLst>
        </pc:spChg>
        <pc:spChg chg="add mod">
          <ac:chgData name="Tsemach Mizrachi" userId="85fcc19c-b38c-410f-93a9-519990a4c1f0" providerId="ADAL" clId="{F7301F52-2653-4F42-8206-85DD798665E7}" dt="2023-03-17T09:14:21.876" v="3033" actId="1076"/>
          <ac:spMkLst>
            <pc:docMk/>
            <pc:sldMk cId="3824133744" sldId="446"/>
            <ac:spMk id="13" creationId="{DFC039A8-15D9-48D0-9A5B-29FA7966CEC7}"/>
          </ac:spMkLst>
        </pc:spChg>
        <pc:spChg chg="add mod">
          <ac:chgData name="Tsemach Mizrachi" userId="85fcc19c-b38c-410f-93a9-519990a4c1f0" providerId="ADAL" clId="{F7301F52-2653-4F42-8206-85DD798665E7}" dt="2023-03-17T09:14:44.972" v="3084" actId="1076"/>
          <ac:spMkLst>
            <pc:docMk/>
            <pc:sldMk cId="3824133744" sldId="446"/>
            <ac:spMk id="19" creationId="{4C3A617D-B222-1C11-F1B9-13057A2A2265}"/>
          </ac:spMkLst>
        </pc:spChg>
        <pc:spChg chg="add mod">
          <ac:chgData name="Tsemach Mizrachi" userId="85fcc19c-b38c-410f-93a9-519990a4c1f0" providerId="ADAL" clId="{F7301F52-2653-4F42-8206-85DD798665E7}" dt="2023-03-17T09:15:30.757" v="3091" actId="20577"/>
          <ac:spMkLst>
            <pc:docMk/>
            <pc:sldMk cId="3824133744" sldId="446"/>
            <ac:spMk id="21" creationId="{E450D220-79A8-2B73-AD4A-52C3CA2854C2}"/>
          </ac:spMkLst>
        </pc:spChg>
        <pc:spChg chg="add del mod">
          <ac:chgData name="Tsemach Mizrachi" userId="85fcc19c-b38c-410f-93a9-519990a4c1f0" providerId="ADAL" clId="{F7301F52-2653-4F42-8206-85DD798665E7}" dt="2023-03-17T09:23:03.928" v="3222" actId="478"/>
          <ac:spMkLst>
            <pc:docMk/>
            <pc:sldMk cId="3824133744" sldId="446"/>
            <ac:spMk id="26" creationId="{EAAC5892-6804-EB8A-49F5-499602D99EE2}"/>
          </ac:spMkLst>
        </pc:spChg>
        <pc:spChg chg="del">
          <ac:chgData name="Tsemach Mizrachi" userId="85fcc19c-b38c-410f-93a9-519990a4c1f0" providerId="ADAL" clId="{F7301F52-2653-4F42-8206-85DD798665E7}" dt="2023-03-17T09:04:04.657" v="2791" actId="478"/>
          <ac:spMkLst>
            <pc:docMk/>
            <pc:sldMk cId="3824133744" sldId="446"/>
            <ac:spMk id="34" creationId="{BF11AAE6-47CF-FCC1-17C6-13B45BCE89E3}"/>
          </ac:spMkLst>
        </pc:spChg>
        <pc:spChg chg="del">
          <ac:chgData name="Tsemach Mizrachi" userId="85fcc19c-b38c-410f-93a9-519990a4c1f0" providerId="ADAL" clId="{F7301F52-2653-4F42-8206-85DD798665E7}" dt="2023-03-17T09:04:02.693" v="2790" actId="478"/>
          <ac:spMkLst>
            <pc:docMk/>
            <pc:sldMk cId="3824133744" sldId="446"/>
            <ac:spMk id="35" creationId="{EC3F096E-D164-C07C-8CEB-98B707FEC51B}"/>
          </ac:spMkLst>
        </pc:spChg>
        <pc:spChg chg="add mod">
          <ac:chgData name="Tsemach Mizrachi" userId="85fcc19c-b38c-410f-93a9-519990a4c1f0" providerId="ADAL" clId="{F7301F52-2653-4F42-8206-85DD798665E7}" dt="2023-03-17T09:37:55.173" v="3407" actId="14100"/>
          <ac:spMkLst>
            <pc:docMk/>
            <pc:sldMk cId="3824133744" sldId="446"/>
            <ac:spMk id="45" creationId="{18D3FE50-9CEC-FD2A-15BE-68D7CAA637FF}"/>
          </ac:spMkLst>
        </pc:spChg>
        <pc:spChg chg="add del mod">
          <ac:chgData name="Tsemach Mizrachi" userId="85fcc19c-b38c-410f-93a9-519990a4c1f0" providerId="ADAL" clId="{F7301F52-2653-4F42-8206-85DD798665E7}" dt="2023-03-17T09:40:53.537" v="3457"/>
          <ac:spMkLst>
            <pc:docMk/>
            <pc:sldMk cId="3824133744" sldId="446"/>
            <ac:spMk id="47" creationId="{322AF0C1-A09C-6695-201C-56FC70694FBE}"/>
          </ac:spMkLst>
        </pc:spChg>
        <pc:spChg chg="add mod ord">
          <ac:chgData name="Tsemach Mizrachi" userId="85fcc19c-b38c-410f-93a9-519990a4c1f0" providerId="ADAL" clId="{F7301F52-2653-4F42-8206-85DD798665E7}" dt="2023-03-17T09:45:47.995" v="3598" actId="166"/>
          <ac:spMkLst>
            <pc:docMk/>
            <pc:sldMk cId="3824133744" sldId="446"/>
            <ac:spMk id="48" creationId="{6E69D4BB-5012-3FC8-45FE-342543906BF2}"/>
          </ac:spMkLst>
        </pc:spChg>
        <pc:spChg chg="add mod">
          <ac:chgData name="Tsemach Mizrachi" userId="85fcc19c-b38c-410f-93a9-519990a4c1f0" providerId="ADAL" clId="{F7301F52-2653-4F42-8206-85DD798665E7}" dt="2023-03-17T09:43:24.727" v="3522" actId="14100"/>
          <ac:spMkLst>
            <pc:docMk/>
            <pc:sldMk cId="3824133744" sldId="446"/>
            <ac:spMk id="49" creationId="{AB9C6E48-56D4-2E49-18D2-AA1E0CD42851}"/>
          </ac:spMkLst>
        </pc:spChg>
        <pc:spChg chg="add mod">
          <ac:chgData name="Tsemach Mizrachi" userId="85fcc19c-b38c-410f-93a9-519990a4c1f0" providerId="ADAL" clId="{F7301F52-2653-4F42-8206-85DD798665E7}" dt="2023-03-17T09:43:03.452" v="3512" actId="6549"/>
          <ac:spMkLst>
            <pc:docMk/>
            <pc:sldMk cId="3824133744" sldId="446"/>
            <ac:spMk id="50" creationId="{3AC3D761-958B-3BE6-DEB0-52082886B918}"/>
          </ac:spMkLst>
        </pc:spChg>
        <pc:spChg chg="add mod">
          <ac:chgData name="Tsemach Mizrachi" userId="85fcc19c-b38c-410f-93a9-519990a4c1f0" providerId="ADAL" clId="{F7301F52-2653-4F42-8206-85DD798665E7}" dt="2023-03-17T09:45:00.224" v="3594" actId="1038"/>
          <ac:spMkLst>
            <pc:docMk/>
            <pc:sldMk cId="3824133744" sldId="446"/>
            <ac:spMk id="51" creationId="{A9EED3CA-5FFE-C414-3B21-A403BBC4F9ED}"/>
          </ac:spMkLst>
        </pc:spChg>
        <pc:spChg chg="add del mod">
          <ac:chgData name="Tsemach Mizrachi" userId="85fcc19c-b38c-410f-93a9-519990a4c1f0" providerId="ADAL" clId="{F7301F52-2653-4F42-8206-85DD798665E7}" dt="2023-03-17T09:42:03.907" v="3484"/>
          <ac:spMkLst>
            <pc:docMk/>
            <pc:sldMk cId="3824133744" sldId="446"/>
            <ac:spMk id="52" creationId="{016098F9-B633-C85D-E79A-6C84A97EDADF}"/>
          </ac:spMkLst>
        </pc:spChg>
        <pc:spChg chg="add mod">
          <ac:chgData name="Tsemach Mizrachi" userId="85fcc19c-b38c-410f-93a9-519990a4c1f0" providerId="ADAL" clId="{F7301F52-2653-4F42-8206-85DD798665E7}" dt="2023-03-17T09:43:12.290" v="3515" actId="20577"/>
          <ac:spMkLst>
            <pc:docMk/>
            <pc:sldMk cId="3824133744" sldId="446"/>
            <ac:spMk id="53" creationId="{8A92B0D7-B33C-7BF4-CB88-DC40807A5361}"/>
          </ac:spMkLst>
        </pc:spChg>
        <pc:spChg chg="add mod">
          <ac:chgData name="Tsemach Mizrachi" userId="85fcc19c-b38c-410f-93a9-519990a4c1f0" providerId="ADAL" clId="{F7301F52-2653-4F42-8206-85DD798665E7}" dt="2023-03-17T09:43:15.010" v="3516" actId="20577"/>
          <ac:spMkLst>
            <pc:docMk/>
            <pc:sldMk cId="3824133744" sldId="446"/>
            <ac:spMk id="54" creationId="{556CBE56-D93D-C817-83ED-7B7C79BFC028}"/>
          </ac:spMkLst>
        </pc:spChg>
        <pc:spChg chg="add mod">
          <ac:chgData name="Tsemach Mizrachi" userId="85fcc19c-b38c-410f-93a9-519990a4c1f0" providerId="ADAL" clId="{F7301F52-2653-4F42-8206-85DD798665E7}" dt="2023-03-17T09:44:55.885" v="3590" actId="1036"/>
          <ac:spMkLst>
            <pc:docMk/>
            <pc:sldMk cId="3824133744" sldId="446"/>
            <ac:spMk id="55" creationId="{9054729A-409E-F51B-FD81-3DB5626CE916}"/>
          </ac:spMkLst>
        </pc:spChg>
        <pc:spChg chg="add mod">
          <ac:chgData name="Tsemach Mizrachi" userId="85fcc19c-b38c-410f-93a9-519990a4c1f0" providerId="ADAL" clId="{F7301F52-2653-4F42-8206-85DD798665E7}" dt="2023-03-17T09:43:36.915" v="3528" actId="20577"/>
          <ac:spMkLst>
            <pc:docMk/>
            <pc:sldMk cId="3824133744" sldId="446"/>
            <ac:spMk id="56" creationId="{BD07B881-0A5D-4A3B-5A2F-AC5641CF6FE5}"/>
          </ac:spMkLst>
        </pc:spChg>
        <pc:spChg chg="add mod">
          <ac:chgData name="Tsemach Mizrachi" userId="85fcc19c-b38c-410f-93a9-519990a4c1f0" providerId="ADAL" clId="{F7301F52-2653-4F42-8206-85DD798665E7}" dt="2023-03-17T09:43:39.500" v="3529" actId="20577"/>
          <ac:spMkLst>
            <pc:docMk/>
            <pc:sldMk cId="3824133744" sldId="446"/>
            <ac:spMk id="57" creationId="{0A6088DA-4B45-84B6-4DAD-C6C07DED40F8}"/>
          </ac:spMkLst>
        </pc:spChg>
        <pc:spChg chg="add mod">
          <ac:chgData name="Tsemach Mizrachi" userId="85fcc19c-b38c-410f-93a9-519990a4c1f0" providerId="ADAL" clId="{F7301F52-2653-4F42-8206-85DD798665E7}" dt="2023-03-17T09:44:11.893" v="3553" actId="1038"/>
          <ac:spMkLst>
            <pc:docMk/>
            <pc:sldMk cId="3824133744" sldId="446"/>
            <ac:spMk id="58" creationId="{A0276932-79FE-1792-27F4-1B88B4835A09}"/>
          </ac:spMkLst>
        </pc:spChg>
        <pc:spChg chg="add del mod">
          <ac:chgData name="Tsemach Mizrachi" userId="85fcc19c-b38c-410f-93a9-519990a4c1f0" providerId="ADAL" clId="{F7301F52-2653-4F42-8206-85DD798665E7}" dt="2023-03-17T09:42:33.388" v="3498"/>
          <ac:spMkLst>
            <pc:docMk/>
            <pc:sldMk cId="3824133744" sldId="446"/>
            <ac:spMk id="59" creationId="{C4E62605-2F98-E54F-0846-DAB92F52C372}"/>
          </ac:spMkLst>
        </pc:spChg>
        <pc:spChg chg="add mod">
          <ac:chgData name="Tsemach Mizrachi" userId="85fcc19c-b38c-410f-93a9-519990a4c1f0" providerId="ADAL" clId="{F7301F52-2653-4F42-8206-85DD798665E7}" dt="2023-03-17T09:44:16.176" v="3558" actId="1038"/>
          <ac:spMkLst>
            <pc:docMk/>
            <pc:sldMk cId="3824133744" sldId="446"/>
            <ac:spMk id="60" creationId="{F25E8098-85CC-66C9-4116-232849291E67}"/>
          </ac:spMkLst>
        </pc:spChg>
        <pc:spChg chg="add mod">
          <ac:chgData name="Tsemach Mizrachi" userId="85fcc19c-b38c-410f-93a9-519990a4c1f0" providerId="ADAL" clId="{F7301F52-2653-4F42-8206-85DD798665E7}" dt="2023-03-17T09:44:22.370" v="3559" actId="1038"/>
          <ac:spMkLst>
            <pc:docMk/>
            <pc:sldMk cId="3824133744" sldId="446"/>
            <ac:spMk id="61" creationId="{DFB25DF0-5A8F-C470-8B53-A709A02767D3}"/>
          </ac:spMkLst>
        </pc:spChg>
        <pc:spChg chg="add mod">
          <ac:chgData name="Tsemach Mizrachi" userId="85fcc19c-b38c-410f-93a9-519990a4c1f0" providerId="ADAL" clId="{F7301F52-2653-4F42-8206-85DD798665E7}" dt="2023-03-17T09:44:33.730" v="3571" actId="1038"/>
          <ac:spMkLst>
            <pc:docMk/>
            <pc:sldMk cId="3824133744" sldId="446"/>
            <ac:spMk id="62" creationId="{49BF6DE9-7DD7-3D3E-31EE-D2AA651A3DAB}"/>
          </ac:spMkLst>
        </pc:spChg>
        <pc:spChg chg="add mod">
          <ac:chgData name="Tsemach Mizrachi" userId="85fcc19c-b38c-410f-93a9-519990a4c1f0" providerId="ADAL" clId="{F7301F52-2653-4F42-8206-85DD798665E7}" dt="2023-03-17T09:44:37.416" v="3575" actId="1038"/>
          <ac:spMkLst>
            <pc:docMk/>
            <pc:sldMk cId="3824133744" sldId="446"/>
            <ac:spMk id="63" creationId="{7C4C7D00-BE25-17AF-0FE8-37A681FE66FC}"/>
          </ac:spMkLst>
        </pc:spChg>
        <pc:spChg chg="add mod">
          <ac:chgData name="Tsemach Mizrachi" userId="85fcc19c-b38c-410f-93a9-519990a4c1f0" providerId="ADAL" clId="{F7301F52-2653-4F42-8206-85DD798665E7}" dt="2023-03-17T09:43:58.368" v="3543" actId="6549"/>
          <ac:spMkLst>
            <pc:docMk/>
            <pc:sldMk cId="3824133744" sldId="446"/>
            <ac:spMk id="64" creationId="{46D1D120-F08B-EA19-90F8-F68F6778C90E}"/>
          </ac:spMkLst>
        </pc:spChg>
        <pc:spChg chg="add mod">
          <ac:chgData name="Tsemach Mizrachi" userId="85fcc19c-b38c-410f-93a9-519990a4c1f0" providerId="ADAL" clId="{F7301F52-2653-4F42-8206-85DD798665E7}" dt="2023-03-17T09:44:43.948" v="3584" actId="1036"/>
          <ac:spMkLst>
            <pc:docMk/>
            <pc:sldMk cId="3824133744" sldId="446"/>
            <ac:spMk id="65" creationId="{20DF488E-B62B-D3E0-A0D7-BE436E7EEC6C}"/>
          </ac:spMkLst>
        </pc:spChg>
        <pc:grpChg chg="add mod">
          <ac:chgData name="Tsemach Mizrachi" userId="85fcc19c-b38c-410f-93a9-519990a4c1f0" providerId="ADAL" clId="{F7301F52-2653-4F42-8206-85DD798665E7}" dt="2023-03-17T09:12:09.477" v="2995" actId="164"/>
          <ac:grpSpMkLst>
            <pc:docMk/>
            <pc:sldMk cId="3824133744" sldId="446"/>
            <ac:grpSpMk id="17" creationId="{C856786A-0E82-A866-9732-B77D4E1D9C9B}"/>
          </ac:grpSpMkLst>
        </pc:grpChg>
        <pc:graphicFrameChg chg="add mod modGraphic">
          <ac:chgData name="Tsemach Mizrachi" userId="85fcc19c-b38c-410f-93a9-519990a4c1f0" providerId="ADAL" clId="{F7301F52-2653-4F42-8206-85DD798665E7}" dt="2023-03-17T09:13:55.025" v="3027" actId="1035"/>
          <ac:graphicFrameMkLst>
            <pc:docMk/>
            <pc:sldMk cId="3824133744" sldId="446"/>
            <ac:graphicFrameMk id="4" creationId="{CCA2607D-601A-7E4D-00FE-FBEB718ECACF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04.418" v="3029" actId="1076"/>
          <ac:graphicFrameMkLst>
            <pc:docMk/>
            <pc:sldMk cId="3824133744" sldId="446"/>
            <ac:graphicFrameMk id="7" creationId="{B64603ED-6625-CB9B-3107-711B6FA8D5A4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49.605" v="3085" actId="1076"/>
          <ac:graphicFrameMkLst>
            <pc:docMk/>
            <pc:sldMk cId="3824133744" sldId="446"/>
            <ac:graphicFrameMk id="18" creationId="{63AE81D4-5475-617D-4214-15E5613DE562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15:51.429" v="3094" actId="478"/>
          <ac:graphicFrameMkLst>
            <pc:docMk/>
            <pc:sldMk cId="3824133744" sldId="446"/>
            <ac:graphicFrameMk id="22" creationId="{94DC8C18-F1F5-5828-2341-A4C247AFD46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2:13.466" v="3217" actId="1036"/>
          <ac:graphicFrameMkLst>
            <pc:docMk/>
            <pc:sldMk cId="3824133744" sldId="446"/>
            <ac:graphicFrameMk id="24" creationId="{D59B3BF1-BF41-16FC-5319-DA64E7D12824}"/>
          </ac:graphicFrameMkLst>
        </pc:graphicFrameChg>
        <pc:graphicFrameChg chg="add mod ord modGraphic">
          <ac:chgData name="Tsemach Mizrachi" userId="85fcc19c-b38c-410f-93a9-519990a4c1f0" providerId="ADAL" clId="{F7301F52-2653-4F42-8206-85DD798665E7}" dt="2023-03-17T09:23:14.832" v="3224" actId="166"/>
          <ac:graphicFrameMkLst>
            <pc:docMk/>
            <pc:sldMk cId="3824133744" sldId="446"/>
            <ac:graphicFrameMk id="25" creationId="{FE367474-5629-F2BD-214C-5392F57B6FD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4:29.344" v="3230" actId="1076"/>
          <ac:graphicFrameMkLst>
            <pc:docMk/>
            <pc:sldMk cId="3824133744" sldId="446"/>
            <ac:graphicFrameMk id="27" creationId="{F68555D9-7FC1-86D3-9BCB-B91014020E9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28:33.350" v="3675" actId="1076"/>
          <ac:graphicFrameMkLst>
            <pc:docMk/>
            <pc:sldMk cId="3824133744" sldId="446"/>
            <ac:graphicFrameMk id="29" creationId="{B515E341-0583-4FCE-D636-EC0B873826CA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7:35.394" v="3261"/>
          <ac:graphicFrameMkLst>
            <pc:docMk/>
            <pc:sldMk cId="3824133744" sldId="446"/>
            <ac:graphicFrameMk id="30" creationId="{491B2710-67C6-DF07-88D5-8DE70CD7D4F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47.775" v="3263" actId="1076"/>
          <ac:graphicFrameMkLst>
            <pc:docMk/>
            <pc:sldMk cId="3824133744" sldId="446"/>
            <ac:graphicFrameMk id="31" creationId="{2BCEA6EE-AB7B-3D39-F9A0-6C75512087A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55.966" v="3265" actId="1076"/>
          <ac:graphicFrameMkLst>
            <pc:docMk/>
            <pc:sldMk cId="3824133744" sldId="446"/>
            <ac:graphicFrameMk id="32" creationId="{2F54F501-FC91-9A63-F0F8-F2AB87BA190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01.406" v="3267" actId="1076"/>
          <ac:graphicFrameMkLst>
            <pc:docMk/>
            <pc:sldMk cId="3824133744" sldId="446"/>
            <ac:graphicFrameMk id="33" creationId="{868790C4-BFF1-E4D8-C055-5E4E62D82C7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19.918" v="3311" actId="14100"/>
          <ac:graphicFrameMkLst>
            <pc:docMk/>
            <pc:sldMk cId="3824133744" sldId="446"/>
            <ac:graphicFrameMk id="36" creationId="{186FE4FB-AB0E-A18C-170C-869161C4C3D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28:48.639" v="3281"/>
          <ac:graphicFrameMkLst>
            <pc:docMk/>
            <pc:sldMk cId="3824133744" sldId="446"/>
            <ac:graphicFrameMk id="37" creationId="{1659C953-A429-D5A3-8B27-4CCC5020066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57.917" v="3283" actId="1076"/>
          <ac:graphicFrameMkLst>
            <pc:docMk/>
            <pc:sldMk cId="3824133744" sldId="446"/>
            <ac:graphicFrameMk id="38" creationId="{712271F6-34F7-0397-1280-6446D270C60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3.021" v="3285" actId="1076"/>
          <ac:graphicFrameMkLst>
            <pc:docMk/>
            <pc:sldMk cId="3824133744" sldId="446"/>
            <ac:graphicFrameMk id="39" creationId="{253A33D1-BB89-D92C-04DB-C0C0B1777A2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9.377" v="3290" actId="1035"/>
          <ac:graphicFrameMkLst>
            <pc:docMk/>
            <pc:sldMk cId="3824133744" sldId="446"/>
            <ac:graphicFrameMk id="40" creationId="{938B0372-B5DA-BB72-4D48-FC44B4D729C0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28:45.718" v="3677" actId="1076"/>
          <ac:graphicFrameMkLst>
            <pc:docMk/>
            <pc:sldMk cId="3824133744" sldId="446"/>
            <ac:graphicFrameMk id="41" creationId="{D817033E-FA07-B2F1-C265-6948906823E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35.014" v="3305" actId="1076"/>
          <ac:graphicFrameMkLst>
            <pc:docMk/>
            <pc:sldMk cId="3824133744" sldId="446"/>
            <ac:graphicFrameMk id="42" creationId="{93A9CDA0-FE18-6494-54E0-EBDAC759BDB6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42.405" v="3307" actId="1076"/>
          <ac:graphicFrameMkLst>
            <pc:docMk/>
            <pc:sldMk cId="3824133744" sldId="446"/>
            <ac:graphicFrameMk id="43" creationId="{138706AD-FC1F-E0A6-6F87-CD39EA859BF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26.161" v="3312" actId="14100"/>
          <ac:graphicFrameMkLst>
            <pc:docMk/>
            <pc:sldMk cId="3824133744" sldId="446"/>
            <ac:graphicFrameMk id="44" creationId="{4CEE81A3-7785-E2AD-3B1A-CC129791B930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7T09:45:11.163" v="3595" actId="478"/>
          <ac:graphicFrameMkLst>
            <pc:docMk/>
            <pc:sldMk cId="3824133744" sldId="446"/>
            <ac:graphicFrameMk id="46" creationId="{F5005523-3633-FB26-4624-B7A1F05B72FA}"/>
          </ac:graphicFrameMkLst>
        </pc:graphicFrameChg>
        <pc:picChg chg="del">
          <ac:chgData name="Tsemach Mizrachi" userId="85fcc19c-b38c-410f-93a9-519990a4c1f0" providerId="ADAL" clId="{F7301F52-2653-4F42-8206-85DD798665E7}" dt="2023-03-17T09:03:57.445" v="2785" actId="478"/>
          <ac:picMkLst>
            <pc:docMk/>
            <pc:sldMk cId="3824133744" sldId="446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9:04:00.406" v="2788" actId="478"/>
          <ac:picMkLst>
            <pc:docMk/>
            <pc:sldMk cId="3824133744" sldId="446"/>
            <ac:picMk id="10" creationId="{04709A9B-46EA-C58F-6F14-8AF6088C4797}"/>
          </ac:picMkLst>
        </pc:picChg>
        <pc:picChg chg="del">
          <ac:chgData name="Tsemach Mizrachi" userId="85fcc19c-b38c-410f-93a9-519990a4c1f0" providerId="ADAL" clId="{F7301F52-2653-4F42-8206-85DD798665E7}" dt="2023-03-17T09:04:00.909" v="2789" actId="478"/>
          <ac:picMkLst>
            <pc:docMk/>
            <pc:sldMk cId="3824133744" sldId="446"/>
            <ac:picMk id="15" creationId="{9A5A314B-35A8-7044-D948-93043363E573}"/>
          </ac:picMkLst>
        </pc:picChg>
        <pc:cxnChg chg="add mod">
          <ac:chgData name="Tsemach Mizrachi" userId="85fcc19c-b38c-410f-93a9-519990a4c1f0" providerId="ADAL" clId="{F7301F52-2653-4F42-8206-85DD798665E7}" dt="2023-03-17T09:14:31.825" v="3082" actId="14100"/>
          <ac:cxnSpMkLst>
            <pc:docMk/>
            <pc:sldMk cId="3824133744" sldId="446"/>
            <ac:cxnSpMk id="16" creationId="{B249FB9B-348C-6242-E1BA-050BE3A750BA}"/>
          </ac:cxnSpMkLst>
        </pc:cxnChg>
        <pc:cxnChg chg="del mod">
          <ac:chgData name="Tsemach Mizrachi" userId="85fcc19c-b38c-410f-93a9-519990a4c1f0" providerId="ADAL" clId="{F7301F52-2653-4F42-8206-85DD798665E7}" dt="2023-03-17T09:03:58.679" v="2786" actId="478"/>
          <ac:cxnSpMkLst>
            <pc:docMk/>
            <pc:sldMk cId="3824133744" sldId="446"/>
            <ac:cxnSpMk id="23" creationId="{AD90A84E-C43D-44C5-8D2A-D51668FDF021}"/>
          </ac:cxnSpMkLst>
        </pc:cxnChg>
        <pc:cxnChg chg="del mod">
          <ac:chgData name="Tsemach Mizrachi" userId="85fcc19c-b38c-410f-93a9-519990a4c1f0" providerId="ADAL" clId="{F7301F52-2653-4F42-8206-85DD798665E7}" dt="2023-03-17T09:03:59.476" v="2787" actId="478"/>
          <ac:cxnSpMkLst>
            <pc:docMk/>
            <pc:sldMk cId="3824133744" sldId="446"/>
            <ac:cxnSpMk id="28" creationId="{AB119DC4-D12C-557F-C12A-3A9244C61D32}"/>
          </ac:cxnSpMkLst>
        </pc:cxnChg>
      </pc:sldChg>
      <pc:sldChg chg="addSp delSp modSp add mod addAnim delAnim modAnim">
        <pc:chgData name="Tsemach Mizrachi" userId="85fcc19c-b38c-410f-93a9-519990a4c1f0" providerId="ADAL" clId="{F7301F52-2653-4F42-8206-85DD798665E7}" dt="2023-03-17T14:42:13.102" v="3892"/>
        <pc:sldMkLst>
          <pc:docMk/>
          <pc:sldMk cId="1058733645" sldId="447"/>
        </pc:sldMkLst>
        <pc:spChg chg="mod">
          <ac:chgData name="Tsemach Mizrachi" userId="85fcc19c-b38c-410f-93a9-519990a4c1f0" providerId="ADAL" clId="{F7301F52-2653-4F42-8206-85DD798665E7}" dt="2023-03-17T14:26:37.784" v="3666" actId="20577"/>
          <ac:spMkLst>
            <pc:docMk/>
            <pc:sldMk cId="1058733645" sldId="447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14:25:30.737" v="3656" actId="478"/>
          <ac:spMkLst>
            <pc:docMk/>
            <pc:sldMk cId="1058733645" sldId="447"/>
            <ac:spMk id="4" creationId="{D5A2312A-3301-8845-8D32-E62E922B4D5E}"/>
          </ac:spMkLst>
        </pc:spChg>
        <pc:spChg chg="add mod">
          <ac:chgData name="Tsemach Mizrachi" userId="85fcc19c-b38c-410f-93a9-519990a4c1f0" providerId="ADAL" clId="{F7301F52-2653-4F42-8206-85DD798665E7}" dt="2023-03-17T14:29:27.301" v="3695" actId="1076"/>
          <ac:spMkLst>
            <pc:docMk/>
            <pc:sldMk cId="1058733645" sldId="447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17T14:29:10.952" v="3691" actId="478"/>
          <ac:spMkLst>
            <pc:docMk/>
            <pc:sldMk cId="1058733645" sldId="447"/>
            <ac:spMk id="6" creationId="{E779ECCE-8D09-1570-C1AE-3BF56BD0B53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1" creationId="{5581C60D-3799-0693-617D-93FC5BA52F9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2" creationId="{A76137CC-2C04-77AC-954E-67E5A9B04910}"/>
          </ac:spMkLst>
        </pc:spChg>
        <pc:spChg chg="add mod">
          <ac:chgData name="Tsemach Mizrachi" userId="85fcc19c-b38c-410f-93a9-519990a4c1f0" providerId="ADAL" clId="{F7301F52-2653-4F42-8206-85DD798665E7}" dt="2023-03-17T14:32:04.047" v="3772" actId="1037"/>
          <ac:spMkLst>
            <pc:docMk/>
            <pc:sldMk cId="1058733645" sldId="447"/>
            <ac:spMk id="24" creationId="{CF5E1991-5B53-4CA5-91A0-50C7674964AA}"/>
          </ac:spMkLst>
        </pc:spChg>
        <pc:spChg chg="add del mod">
          <ac:chgData name="Tsemach Mizrachi" userId="85fcc19c-b38c-410f-93a9-519990a4c1f0" providerId="ADAL" clId="{F7301F52-2653-4F42-8206-85DD798665E7}" dt="2023-03-17T14:31:31.888" v="3749" actId="478"/>
          <ac:spMkLst>
            <pc:docMk/>
            <pc:sldMk cId="1058733645" sldId="447"/>
            <ac:spMk id="25" creationId="{BACECE66-37E8-D1D8-DF27-A94F44CB85F0}"/>
          </ac:spMkLst>
        </pc:spChg>
        <pc:spChg chg="add mod">
          <ac:chgData name="Tsemach Mizrachi" userId="85fcc19c-b38c-410f-93a9-519990a4c1f0" providerId="ADAL" clId="{F7301F52-2653-4F42-8206-85DD798665E7}" dt="2023-03-17T14:31:45.055" v="3751" actId="1076"/>
          <ac:spMkLst>
            <pc:docMk/>
            <pc:sldMk cId="1058733645" sldId="447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7T14:37:39.192" v="3824" actId="478"/>
          <ac:spMkLst>
            <pc:docMk/>
            <pc:sldMk cId="1058733645" sldId="447"/>
            <ac:spMk id="33" creationId="{0EC96B36-4659-FD0A-F827-B1263E3AB83E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4" creationId="{7B865F3E-D797-1E5B-6EF9-A4E1B38BCF19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5" creationId="{4CD642B4-77FC-5636-3259-29AA42CD35EE}"/>
          </ac:spMkLst>
        </pc:spChg>
        <pc:spChg chg="add del mod">
          <ac:chgData name="Tsemach Mizrachi" userId="85fcc19c-b38c-410f-93a9-519990a4c1f0" providerId="ADAL" clId="{F7301F52-2653-4F42-8206-85DD798665E7}" dt="2023-03-17T14:38:12.366" v="3831" actId="478"/>
          <ac:spMkLst>
            <pc:docMk/>
            <pc:sldMk cId="1058733645" sldId="447"/>
            <ac:spMk id="36" creationId="{19771F47-C06A-6939-0D1C-1C8F0980E42B}"/>
          </ac:spMkLst>
        </pc:spChg>
        <pc:spChg chg="add del mod">
          <ac:chgData name="Tsemach Mizrachi" userId="85fcc19c-b38c-410f-93a9-519990a4c1f0" providerId="ADAL" clId="{F7301F52-2653-4F42-8206-85DD798665E7}" dt="2023-03-17T14:38:54.343" v="3836" actId="478"/>
          <ac:spMkLst>
            <pc:docMk/>
            <pc:sldMk cId="1058733645" sldId="447"/>
            <ac:spMk id="37" creationId="{1AA45D2D-D6A1-25D9-3BA4-91A28183C8AD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8" creationId="{812DA433-2BC4-E067-EEE9-9CDD0B21E27B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9" creationId="{15A8CD00-F4DF-5A97-C8A2-08FB9D24DA83}"/>
          </ac:spMkLst>
        </pc:spChg>
        <pc:grpChg chg="add mod">
          <ac:chgData name="Tsemach Mizrachi" userId="85fcc19c-b38c-410f-93a9-519990a4c1f0" providerId="ADAL" clId="{F7301F52-2653-4F42-8206-85DD798665E7}" dt="2023-03-17T14:41:57.851" v="3889" actId="164"/>
          <ac:grpSpMkLst>
            <pc:docMk/>
            <pc:sldMk cId="1058733645" sldId="447"/>
            <ac:grpSpMk id="40" creationId="{7F3F8EAF-5BDC-73CF-1968-BC7FC37BF377}"/>
          </ac:grpSpMkLst>
        </pc:grpChg>
        <pc:grpChg chg="add mod">
          <ac:chgData name="Tsemach Mizrachi" userId="85fcc19c-b38c-410f-93a9-519990a4c1f0" providerId="ADAL" clId="{F7301F52-2653-4F42-8206-85DD798665E7}" dt="2023-03-17T14:42:06.426" v="3890" actId="164"/>
          <ac:grpSpMkLst>
            <pc:docMk/>
            <pc:sldMk cId="1058733645" sldId="447"/>
            <ac:grpSpMk id="41" creationId="{46A49634-108F-475B-C357-8EF6EB6E6E45}"/>
          </ac:grpSpMkLst>
        </pc:grpChg>
        <pc:graphicFrameChg chg="add del mod">
          <ac:chgData name="Tsemach Mizrachi" userId="85fcc19c-b38c-410f-93a9-519990a4c1f0" providerId="ADAL" clId="{F7301F52-2653-4F42-8206-85DD798665E7}" dt="2023-03-17T14:28:53.647" v="3681" actId="478"/>
          <ac:graphicFrameMkLst>
            <pc:docMk/>
            <pc:sldMk cId="1058733645" sldId="447"/>
            <ac:graphicFrameMk id="7" creationId="{7D5A0377-231B-75BC-0F86-ECB683680C3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6.186" v="3668" actId="478"/>
          <ac:graphicFrameMkLst>
            <pc:docMk/>
            <pc:sldMk cId="1058733645" sldId="447"/>
            <ac:graphicFrameMk id="8" creationId="{257EA2A7-E5ED-028F-11A8-51F5CA7B6A9A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5.022" v="3688" actId="478"/>
          <ac:graphicFrameMkLst>
            <pc:docMk/>
            <pc:sldMk cId="1058733645" sldId="447"/>
            <ac:graphicFrameMk id="9" creationId="{76182F2E-D21B-B82D-4041-7C33DA024E94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1.801" v="3680" actId="478"/>
          <ac:graphicFrameMkLst>
            <pc:docMk/>
            <pc:sldMk cId="1058733645" sldId="447"/>
            <ac:graphicFrameMk id="10" creationId="{BCE717C7-818E-2879-9D2A-A0C60BBEB435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10.109" v="3670" actId="478"/>
          <ac:graphicFrameMkLst>
            <pc:docMk/>
            <pc:sldMk cId="1058733645" sldId="447"/>
            <ac:graphicFrameMk id="11" creationId="{4C6D21D2-F48C-09A2-554B-57C3446540D6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8.681" v="3669" actId="478"/>
          <ac:graphicFrameMkLst>
            <pc:docMk/>
            <pc:sldMk cId="1058733645" sldId="447"/>
            <ac:graphicFrameMk id="12" creationId="{F73C6B99-11A5-2C63-48D2-070EEAE21991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8.983" v="3684" actId="478"/>
          <ac:graphicFrameMkLst>
            <pc:docMk/>
            <pc:sldMk cId="1058733645" sldId="447"/>
            <ac:graphicFrameMk id="13" creationId="{5F217154-1CBA-20D2-65EB-443FE3E0A7F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7.312" v="3683" actId="478"/>
          <ac:graphicFrameMkLst>
            <pc:docMk/>
            <pc:sldMk cId="1058733645" sldId="447"/>
            <ac:graphicFrameMk id="14" creationId="{F84D4D69-C496-55E5-12B5-73A89D95878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5.753" v="3682" actId="478"/>
          <ac:graphicFrameMkLst>
            <pc:docMk/>
            <pc:sldMk cId="1058733645" sldId="447"/>
            <ac:graphicFrameMk id="15" creationId="{514B49CC-8E68-08BD-E172-87FE2E200AD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1.610" v="3686" actId="478"/>
          <ac:graphicFrameMkLst>
            <pc:docMk/>
            <pc:sldMk cId="1058733645" sldId="447"/>
            <ac:graphicFrameMk id="16" creationId="{B5B878DC-7C62-6E8D-7475-F017E0A09FD9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0.311" v="3685" actId="478"/>
          <ac:graphicFrameMkLst>
            <pc:docMk/>
            <pc:sldMk cId="1058733645" sldId="447"/>
            <ac:graphicFrameMk id="17" creationId="{9A7E35B3-AA00-4A59-3069-EE265C2FA96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3.080" v="3687" actId="478"/>
          <ac:graphicFrameMkLst>
            <pc:docMk/>
            <pc:sldMk cId="1058733645" sldId="447"/>
            <ac:graphicFrameMk id="18" creationId="{201794F6-9E76-D29C-6CC8-4B0F5AD78558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1:01.564" v="3746" actId="20577"/>
          <ac:graphicFrameMkLst>
            <pc:docMk/>
            <pc:sldMk cId="1058733645" sldId="447"/>
            <ac:graphicFrameMk id="19" creationId="{78D4CFCB-3386-A537-087F-67C88114C9D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31:26.717" v="3748" actId="1076"/>
          <ac:graphicFrameMkLst>
            <pc:docMk/>
            <pc:sldMk cId="1058733645" sldId="447"/>
            <ac:graphicFrameMk id="20" creationId="{38798D36-B5B0-D434-D146-F1F94E03C8F9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4:19.124" v="3802" actId="20577"/>
          <ac:graphicFrameMkLst>
            <pc:docMk/>
            <pc:sldMk cId="1058733645" sldId="447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7T14:32:50.092" v="3774" actId="1076"/>
          <ac:picMkLst>
            <pc:docMk/>
            <pc:sldMk cId="1058733645" sldId="447"/>
            <ac:picMk id="28" creationId="{EC2AF0C9-6F19-B0E9-51C9-BB5D6F9A595E}"/>
          </ac:picMkLst>
        </pc:picChg>
        <pc:picChg chg="add mod">
          <ac:chgData name="Tsemach Mizrachi" userId="85fcc19c-b38c-410f-93a9-519990a4c1f0" providerId="ADAL" clId="{F7301F52-2653-4F42-8206-85DD798665E7}" dt="2023-03-17T14:33:23.818" v="3776" actId="1076"/>
          <ac:picMkLst>
            <pc:docMk/>
            <pc:sldMk cId="1058733645" sldId="447"/>
            <ac:picMk id="30" creationId="{81C66D74-93A4-A77E-D5FD-5BBFE90E8452}"/>
          </ac:picMkLst>
        </pc:picChg>
        <pc:picChg chg="add mod">
          <ac:chgData name="Tsemach Mizrachi" userId="85fcc19c-b38c-410f-93a9-519990a4c1f0" providerId="ADAL" clId="{F7301F52-2653-4F42-8206-85DD798665E7}" dt="2023-03-17T14:34:59.235" v="3804" actId="1076"/>
          <ac:picMkLst>
            <pc:docMk/>
            <pc:sldMk cId="1058733645" sldId="447"/>
            <ac:picMk id="32" creationId="{BE3F0412-1CD4-E202-13D2-B922E76D29E2}"/>
          </ac:picMkLst>
        </pc:picChg>
        <pc:picChg chg="del">
          <ac:chgData name="Tsemach Mizrachi" userId="85fcc19c-b38c-410f-93a9-519990a4c1f0" providerId="ADAL" clId="{F7301F52-2653-4F42-8206-85DD798665E7}" dt="2023-03-17T14:25:32.731" v="3657" actId="478"/>
          <ac:picMkLst>
            <pc:docMk/>
            <pc:sldMk cId="1058733645" sldId="447"/>
            <ac:picMk id="2050" creationId="{9A01B4A1-BE20-2E67-3CC1-56380085ECA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05:08.765" v="4038" actId="1076"/>
        <pc:sldMkLst>
          <pc:docMk/>
          <pc:sldMk cId="3710110006" sldId="448"/>
        </pc:sldMkLst>
        <pc:grpChg chg="del">
          <ac:chgData name="Tsemach Mizrachi" userId="85fcc19c-b38c-410f-93a9-519990a4c1f0" providerId="ADAL" clId="{F7301F52-2653-4F42-8206-85DD798665E7}" dt="2023-03-18T09:01:21.904" v="3995" actId="478"/>
          <ac:grpSpMkLst>
            <pc:docMk/>
            <pc:sldMk cId="3710110006" sldId="448"/>
            <ac:grpSpMk id="40" creationId="{7F3F8EAF-5BDC-73CF-1968-BC7FC37BF377}"/>
          </ac:grpSpMkLst>
        </pc:grpChg>
        <pc:grpChg chg="del">
          <ac:chgData name="Tsemach Mizrachi" userId="85fcc19c-b38c-410f-93a9-519990a4c1f0" providerId="ADAL" clId="{F7301F52-2653-4F42-8206-85DD798665E7}" dt="2023-03-18T09:01:15.532" v="3994" actId="478"/>
          <ac:grpSpMkLst>
            <pc:docMk/>
            <pc:sldMk cId="3710110006" sldId="448"/>
            <ac:grpSpMk id="41" creationId="{46A49634-108F-475B-C357-8EF6EB6E6E45}"/>
          </ac:grpSpMkLst>
        </pc:grpChg>
        <pc:graphicFrameChg chg="add mod modGraphic">
          <ac:chgData name="Tsemach Mizrachi" userId="85fcc19c-b38c-410f-93a9-519990a4c1f0" providerId="ADAL" clId="{F7301F52-2653-4F42-8206-85DD798665E7}" dt="2023-03-18T09:02:41.019" v="4007"/>
          <ac:graphicFrameMkLst>
            <pc:docMk/>
            <pc:sldMk cId="3710110006" sldId="448"/>
            <ac:graphicFrameMk id="4" creationId="{35914015-98FF-A426-3BD1-50512582918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4:18.446" v="4026" actId="1076"/>
          <ac:graphicFrameMkLst>
            <pc:docMk/>
            <pc:sldMk cId="3710110006" sldId="448"/>
            <ac:graphicFrameMk id="6" creationId="{0D5E9097-1514-65EB-006B-5879BD252E9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5:08.765" v="4038" actId="1076"/>
          <ac:graphicFrameMkLst>
            <pc:docMk/>
            <pc:sldMk cId="3710110006" sldId="448"/>
            <ac:graphicFrameMk id="7" creationId="{A3F41CBF-7859-E078-BFBC-C0CAC1ACFF57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06.633" v="3962" actId="20577"/>
          <ac:graphicFrameMkLst>
            <pc:docMk/>
            <pc:sldMk cId="3710110006" sldId="448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58.793" v="3990"/>
          <ac:graphicFrameMkLst>
            <pc:docMk/>
            <pc:sldMk cId="3710110006" sldId="448"/>
            <ac:graphicFrameMk id="23" creationId="{3FBFE65E-D2F8-ACF3-ADED-B49850743863}"/>
          </ac:graphicFrameMkLst>
        </pc:graphicFrameChg>
        <pc:picChg chg="del">
          <ac:chgData name="Tsemach Mizrachi" userId="85fcc19c-b38c-410f-93a9-519990a4c1f0" providerId="ADAL" clId="{F7301F52-2653-4F42-8206-85DD798665E7}" dt="2023-03-18T09:01:12.263" v="3993" actId="478"/>
          <ac:picMkLst>
            <pc:docMk/>
            <pc:sldMk cId="3710110006" sldId="448"/>
            <ac:picMk id="28" creationId="{EC2AF0C9-6F19-B0E9-51C9-BB5D6F9A595E}"/>
          </ac:picMkLst>
        </pc:picChg>
        <pc:picChg chg="del">
          <ac:chgData name="Tsemach Mizrachi" userId="85fcc19c-b38c-410f-93a9-519990a4c1f0" providerId="ADAL" clId="{F7301F52-2653-4F42-8206-85DD798665E7}" dt="2023-03-18T09:01:09.023" v="3992" actId="478"/>
          <ac:picMkLst>
            <pc:docMk/>
            <pc:sldMk cId="3710110006" sldId="448"/>
            <ac:picMk id="30" creationId="{81C66D74-93A4-A77E-D5FD-5BBFE90E8452}"/>
          </ac:picMkLst>
        </pc:picChg>
        <pc:picChg chg="del">
          <ac:chgData name="Tsemach Mizrachi" userId="85fcc19c-b38c-410f-93a9-519990a4c1f0" providerId="ADAL" clId="{F7301F52-2653-4F42-8206-85DD798665E7}" dt="2023-03-18T09:01:03.773" v="3991" actId="478"/>
          <ac:picMkLst>
            <pc:docMk/>
            <pc:sldMk cId="3710110006" sldId="448"/>
            <ac:picMk id="32" creationId="{BE3F0412-1CD4-E202-13D2-B922E76D29E2}"/>
          </ac:picMkLst>
        </pc:picChg>
      </pc:sldChg>
      <pc:sldChg chg="addSp delSp modSp add mod modAnim">
        <pc:chgData name="Tsemach Mizrachi" userId="85fcc19c-b38c-410f-93a9-519990a4c1f0" providerId="ADAL" clId="{F7301F52-2653-4F42-8206-85DD798665E7}" dt="2023-03-18T09:20:41.379" v="4365" actId="1035"/>
        <pc:sldMkLst>
          <pc:docMk/>
          <pc:sldMk cId="415551931" sldId="449"/>
        </pc:sldMkLst>
        <pc:spChg chg="mod">
          <ac:chgData name="Tsemach Mizrachi" userId="85fcc19c-b38c-410f-93a9-519990a4c1f0" providerId="ADAL" clId="{F7301F52-2653-4F42-8206-85DD798665E7}" dt="2023-03-18T09:05:43.300" v="4050" actId="20577"/>
          <ac:spMkLst>
            <pc:docMk/>
            <pc:sldMk cId="415551931" sldId="449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17:06.010" v="4242" actId="1076"/>
          <ac:spMkLst>
            <pc:docMk/>
            <pc:sldMk cId="415551931" sldId="449"/>
            <ac:spMk id="8" creationId="{AD183E00-1B38-F411-E20E-D35BA8A2AAF5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2" creationId="{2182B973-D92A-0607-55D6-02054729F7E4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3" creationId="{87808C8A-C910-9682-9BC8-B8E6E0EB8E4F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4" creationId="{42ADE374-4C11-485E-D8E2-60C8A0809996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7" creationId="{24873E4D-7F52-F7B0-CA7E-15E6A0163650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8" creationId="{9D3DACAF-37E9-4F3D-40CA-C75ADF6100DB}"/>
          </ac:spMkLst>
        </pc:spChg>
        <pc:spChg chg="mod">
          <ac:chgData name="Tsemach Mizrachi" userId="85fcc19c-b38c-410f-93a9-519990a4c1f0" providerId="ADAL" clId="{F7301F52-2653-4F42-8206-85DD798665E7}" dt="2023-03-18T09:20:29.167" v="4327" actId="1035"/>
          <ac:spMkLst>
            <pc:docMk/>
            <pc:sldMk cId="415551931" sldId="449"/>
            <ac:spMk id="25" creationId="{7B61A30E-682A-51C2-E115-25052CB5736B}"/>
          </ac:spMkLst>
        </pc:spChg>
        <pc:grpChg chg="add mod">
          <ac:chgData name="Tsemach Mizrachi" userId="85fcc19c-b38c-410f-93a9-519990a4c1f0" providerId="ADAL" clId="{F7301F52-2653-4F42-8206-85DD798665E7}" dt="2023-03-18T09:18:51.332" v="4281" actId="1036"/>
          <ac:grpSpMkLst>
            <pc:docMk/>
            <pc:sldMk cId="415551931" sldId="449"/>
            <ac:grpSpMk id="15" creationId="{D6D43CBF-EE74-979F-CE0C-F093F5FAEF9B}"/>
          </ac:grpSpMkLst>
        </pc:grpChg>
        <pc:grpChg chg="add mod">
          <ac:chgData name="Tsemach Mizrachi" userId="85fcc19c-b38c-410f-93a9-519990a4c1f0" providerId="ADAL" clId="{F7301F52-2653-4F42-8206-85DD798665E7}" dt="2023-03-18T09:20:41.379" v="4365" actId="1035"/>
          <ac:grpSpMkLst>
            <pc:docMk/>
            <pc:sldMk cId="415551931" sldId="449"/>
            <ac:grpSpMk id="16" creationId="{7F75DFF9-2825-1639-9592-A240704E4E51}"/>
          </ac:grpSpMkLst>
        </pc:grpChg>
        <pc:graphicFrameChg chg="del">
          <ac:chgData name="Tsemach Mizrachi" userId="85fcc19c-b38c-410f-93a9-519990a4c1f0" providerId="ADAL" clId="{F7301F52-2653-4F42-8206-85DD798665E7}" dt="2023-03-18T09:09:24.881" v="4136" actId="478"/>
          <ac:graphicFrameMkLst>
            <pc:docMk/>
            <pc:sldMk cId="415551931" sldId="449"/>
            <ac:graphicFrameMk id="4" creationId="{35914015-98FF-A426-3BD1-505125829181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11:38.206" v="4159" actId="478"/>
          <ac:graphicFrameMkLst>
            <pc:docMk/>
            <pc:sldMk cId="415551931" sldId="449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16:17.254" v="4220" actId="478"/>
          <ac:graphicFrameMkLst>
            <pc:docMk/>
            <pc:sldMk cId="415551931" sldId="449"/>
            <ac:graphicFrameMk id="7" creationId="{A3F41CBF-7859-E078-BFBC-C0CAC1ACFF5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09:09:22.292" v="4135" actId="478"/>
          <ac:graphicFrameMkLst>
            <pc:docMk/>
            <pc:sldMk cId="415551931" sldId="449"/>
            <ac:graphicFrameMk id="9" creationId="{C9D38614-E697-F315-2F06-BEB8141AE01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0:45.060" v="4155"/>
          <ac:graphicFrameMkLst>
            <pc:docMk/>
            <pc:sldMk cId="415551931" sldId="449"/>
            <ac:graphicFrameMk id="10" creationId="{231853EA-4AD4-1189-AEEC-47A6124095D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4:03.945" v="4193"/>
          <ac:graphicFrameMkLst>
            <pc:docMk/>
            <pc:sldMk cId="415551931" sldId="449"/>
            <ac:graphicFrameMk id="11" creationId="{6B941F89-3DC7-01AB-9286-8696754D2A86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8:45.933" v="4131" actId="20577"/>
          <ac:graphicFrameMkLst>
            <pc:docMk/>
            <pc:sldMk cId="415551931" sldId="449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6:14.225" v="4064" actId="20577"/>
          <ac:graphicFrameMkLst>
            <pc:docMk/>
            <pc:sldMk cId="415551931" sldId="449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15:30.318" v="4219" actId="20577"/>
          <ac:graphicFrameMkLst>
            <pc:docMk/>
            <pc:sldMk cId="415551931" sldId="449"/>
            <ac:graphicFrameMk id="23" creationId="{3FBFE65E-D2F8-ACF3-ADED-B49850743863}"/>
          </ac:graphicFrameMkLst>
        </pc:graphicFrameChg>
      </pc:sldChg>
      <pc:sldChg chg="addSp delSp modSp add mod delAnim">
        <pc:chgData name="Tsemach Mizrachi" userId="85fcc19c-b38c-410f-93a9-519990a4c1f0" providerId="ADAL" clId="{F7301F52-2653-4F42-8206-85DD798665E7}" dt="2023-03-18T09:32:45.197" v="4517" actId="1076"/>
        <pc:sldMkLst>
          <pc:docMk/>
          <pc:sldMk cId="3197326449" sldId="450"/>
        </pc:sldMkLst>
        <pc:spChg chg="mod">
          <ac:chgData name="Tsemach Mizrachi" userId="85fcc19c-b38c-410f-93a9-519990a4c1f0" providerId="ADAL" clId="{F7301F52-2653-4F42-8206-85DD798665E7}" dt="2023-03-18T09:22:06.903" v="4384" actId="20577"/>
          <ac:spMkLst>
            <pc:docMk/>
            <pc:sldMk cId="3197326449" sldId="450"/>
            <ac:spMk id="2" creationId="{809189CC-14F7-D958-C3A4-36249CD9D4EE}"/>
          </ac:spMkLst>
        </pc:spChg>
        <pc:spChg chg="add del mod">
          <ac:chgData name="Tsemach Mizrachi" userId="85fcc19c-b38c-410f-93a9-519990a4c1f0" providerId="ADAL" clId="{F7301F52-2653-4F42-8206-85DD798665E7}" dt="2023-03-18T09:25:25.109" v="4432" actId="1076"/>
          <ac:spMkLst>
            <pc:docMk/>
            <pc:sldMk cId="3197326449" sldId="45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8T09:22:20.982" v="4389" actId="478"/>
          <ac:spMkLst>
            <pc:docMk/>
            <pc:sldMk cId="3197326449" sldId="450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32:40.757" v="4516" actId="1076"/>
          <ac:spMkLst>
            <pc:docMk/>
            <pc:sldMk cId="3197326449" sldId="450"/>
            <ac:spMk id="7" creationId="{EB49ACA0-6C89-36CE-068B-F870D3636B63}"/>
          </ac:spMkLst>
        </pc:spChg>
        <pc:spChg chg="mod">
          <ac:chgData name="Tsemach Mizrachi" userId="85fcc19c-b38c-410f-93a9-519990a4c1f0" providerId="ADAL" clId="{F7301F52-2653-4F42-8206-85DD798665E7}" dt="2023-03-18T09:32:45.197" v="4517" actId="1076"/>
          <ac:spMkLst>
            <pc:docMk/>
            <pc:sldMk cId="3197326449" sldId="450"/>
            <ac:spMk id="8" creationId="{AD183E00-1B38-F411-E20E-D35BA8A2AAF5}"/>
          </ac:spMkLst>
        </pc:spChg>
        <pc:spChg chg="add del mod">
          <ac:chgData name="Tsemach Mizrachi" userId="85fcc19c-b38c-410f-93a9-519990a4c1f0" providerId="ADAL" clId="{F7301F52-2653-4F42-8206-85DD798665E7}" dt="2023-03-18T09:25:23.206" v="4431" actId="478"/>
          <ac:spMkLst>
            <pc:docMk/>
            <pc:sldMk cId="3197326449" sldId="450"/>
            <ac:spMk id="9" creationId="{EAEC0D96-31E3-F2B5-8174-604D4BC1B217}"/>
          </ac:spMkLst>
        </pc:spChg>
        <pc:spChg chg="del">
          <ac:chgData name="Tsemach Mizrachi" userId="85fcc19c-b38c-410f-93a9-519990a4c1f0" providerId="ADAL" clId="{F7301F52-2653-4F42-8206-85DD798665E7}" dt="2023-03-18T09:22:23.870" v="4390" actId="478"/>
          <ac:spMkLst>
            <pc:docMk/>
            <pc:sldMk cId="3197326449" sldId="450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09:22:26.952" v="4391" actId="478"/>
          <ac:spMkLst>
            <pc:docMk/>
            <pc:sldMk cId="3197326449" sldId="450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09:23:35.750" v="4418" actId="478"/>
          <ac:spMkLst>
            <pc:docMk/>
            <pc:sldMk cId="3197326449" sldId="450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09:23:33.144" v="4417" actId="478"/>
          <ac:spMkLst>
            <pc:docMk/>
            <pc:sldMk cId="3197326449" sldId="450"/>
            <ac:spMk id="26" creationId="{2C79E463-10C5-EAAD-F7D0-F7B3BC066394}"/>
          </ac:spMkLst>
        </pc:spChg>
        <pc:grpChg chg="del">
          <ac:chgData name="Tsemach Mizrachi" userId="85fcc19c-b38c-410f-93a9-519990a4c1f0" providerId="ADAL" clId="{F7301F52-2653-4F42-8206-85DD798665E7}" dt="2023-03-18T09:22:10.079" v="4385" actId="478"/>
          <ac:grpSpMkLst>
            <pc:docMk/>
            <pc:sldMk cId="3197326449" sldId="450"/>
            <ac:grpSpMk id="15" creationId="{D6D43CBF-EE74-979F-CE0C-F093F5FAEF9B}"/>
          </ac:grpSpMkLst>
        </pc:grpChg>
        <pc:grpChg chg="del">
          <ac:chgData name="Tsemach Mizrachi" userId="85fcc19c-b38c-410f-93a9-519990a4c1f0" providerId="ADAL" clId="{F7301F52-2653-4F42-8206-85DD798665E7}" dt="2023-03-18T09:22:12.527" v="4386" actId="478"/>
          <ac:grpSpMkLst>
            <pc:docMk/>
            <pc:sldMk cId="3197326449" sldId="450"/>
            <ac:grpSpMk id="16" creationId="{7F75DFF9-2825-1639-9592-A240704E4E51}"/>
          </ac:grpSpMkLst>
        </pc:grpChg>
        <pc:graphicFrameChg chg="add mod">
          <ac:chgData name="Tsemach Mizrachi" userId="85fcc19c-b38c-410f-93a9-519990a4c1f0" providerId="ADAL" clId="{F7301F52-2653-4F42-8206-85DD798665E7}" dt="2023-03-18T09:27:46.486" v="4445" actId="1076"/>
          <ac:graphicFrameMkLst>
            <pc:docMk/>
            <pc:sldMk cId="3197326449" sldId="450"/>
            <ac:graphicFrameMk id="4" creationId="{765C1934-60E0-3DD2-6A62-023604C20F5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24:42.582" v="4422" actId="1076"/>
          <ac:graphicFrameMkLst>
            <pc:docMk/>
            <pc:sldMk cId="3197326449" sldId="450"/>
            <ac:graphicFrameMk id="6" creationId="{33DFC774-E7A3-A642-B78F-620F143365EF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5.262" v="4387" actId="478"/>
          <ac:graphicFrameMkLst>
            <pc:docMk/>
            <pc:sldMk cId="3197326449" sldId="450"/>
            <ac:graphicFrameMk id="10" creationId="{231853EA-4AD4-1189-AEEC-47A6124095DC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3:40.062" v="4420" actId="478"/>
          <ac:graphicFrameMkLst>
            <pc:docMk/>
            <pc:sldMk cId="3197326449" sldId="450"/>
            <ac:graphicFrameMk id="11" creationId="{6B941F89-3DC7-01AB-9286-8696754D2A86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7.895" v="4388" actId="478"/>
          <ac:graphicFrameMkLst>
            <pc:docMk/>
            <pc:sldMk cId="3197326449" sldId="450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23:16.649" v="4409" actId="20577"/>
          <ac:graphicFrameMkLst>
            <pc:docMk/>
            <pc:sldMk cId="3197326449" sldId="450"/>
            <ac:graphicFrameMk id="20" creationId="{38798D36-B5B0-D434-D146-F1F94E03C8F9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23:38.034" v="4419" actId="478"/>
          <ac:graphicFrameMkLst>
            <pc:docMk/>
            <pc:sldMk cId="3197326449" sldId="450"/>
            <ac:graphicFrameMk id="23" creationId="{3FBFE65E-D2F8-ACF3-ADED-B4985074386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32:30.387" v="4515" actId="1035"/>
          <ac:graphicFrameMkLst>
            <pc:docMk/>
            <pc:sldMk cId="3197326449" sldId="450"/>
            <ac:graphicFrameMk id="27" creationId="{1E740769-9450-C29B-26FC-AA68565931B9}"/>
          </ac:graphicFrameMkLst>
        </pc:graphicFrameChg>
        <pc:picChg chg="add mod">
          <ac:chgData name="Tsemach Mizrachi" userId="85fcc19c-b38c-410f-93a9-519990a4c1f0" providerId="ADAL" clId="{F7301F52-2653-4F42-8206-85DD798665E7}" dt="2023-03-18T09:31:59.325" v="4503" actId="1076"/>
          <ac:picMkLst>
            <pc:docMk/>
            <pc:sldMk cId="3197326449" sldId="450"/>
            <ac:picMk id="28" creationId="{F6465B97-AF6C-3258-66F1-B1229BC928DC}"/>
          </ac:picMkLst>
        </pc:picChg>
        <pc:picChg chg="add mod">
          <ac:chgData name="Tsemach Mizrachi" userId="85fcc19c-b38c-410f-93a9-519990a4c1f0" providerId="ADAL" clId="{F7301F52-2653-4F42-8206-85DD798665E7}" dt="2023-03-18T09:32:22.886" v="4509" actId="1076"/>
          <ac:picMkLst>
            <pc:docMk/>
            <pc:sldMk cId="3197326449" sldId="450"/>
            <ac:picMk id="29" creationId="{67B045D4-A084-4D2B-BE77-9C36DC95D176}"/>
          </ac:picMkLst>
        </pc:picChg>
        <pc:picChg chg="add del mod">
          <ac:chgData name="Tsemach Mizrachi" userId="85fcc19c-b38c-410f-93a9-519990a4c1f0" providerId="ADAL" clId="{F7301F52-2653-4F42-8206-85DD798665E7}" dt="2023-03-18T09:25:31.793" v="4433" actId="21"/>
          <ac:picMkLst>
            <pc:docMk/>
            <pc:sldMk cId="3197326449" sldId="450"/>
            <ac:picMk id="5122" creationId="{285F9AEB-BC50-B9EC-9BB4-22B8AE822FBD}"/>
          </ac:picMkLst>
        </pc:picChg>
        <pc:picChg chg="add mod">
          <ac:chgData name="Tsemach Mizrachi" userId="85fcc19c-b38c-410f-93a9-519990a4c1f0" providerId="ADAL" clId="{F7301F52-2653-4F42-8206-85DD798665E7}" dt="2023-03-18T09:31:28.022" v="4494" actId="1076"/>
          <ac:picMkLst>
            <pc:docMk/>
            <pc:sldMk cId="3197326449" sldId="450"/>
            <ac:picMk id="5124" creationId="{CD4365AB-128E-C59F-406F-47CDEDD7B9FD}"/>
          </ac:picMkLst>
        </pc:picChg>
        <pc:picChg chg="add mod">
          <ac:chgData name="Tsemach Mizrachi" userId="85fcc19c-b38c-410f-93a9-519990a4c1f0" providerId="ADAL" clId="{F7301F52-2653-4F42-8206-85DD798665E7}" dt="2023-03-18T09:31:21.359" v="4491" actId="1076"/>
          <ac:picMkLst>
            <pc:docMk/>
            <pc:sldMk cId="3197326449" sldId="450"/>
            <ac:picMk id="5126" creationId="{50A7D6FE-17ED-DECC-68ED-F74988919934}"/>
          </ac:picMkLst>
        </pc:picChg>
        <pc:picChg chg="add del mod">
          <ac:chgData name="Tsemach Mizrachi" userId="85fcc19c-b38c-410f-93a9-519990a4c1f0" providerId="ADAL" clId="{F7301F52-2653-4F42-8206-85DD798665E7}" dt="2023-03-18T09:27:50.094" v="4446" actId="478"/>
          <ac:picMkLst>
            <pc:docMk/>
            <pc:sldMk cId="3197326449" sldId="450"/>
            <ac:picMk id="5128" creationId="{E663B671-DFB5-8638-4D3E-AEC39310BAB5}"/>
          </ac:picMkLst>
        </pc:picChg>
        <pc:picChg chg="add mod">
          <ac:chgData name="Tsemach Mizrachi" userId="85fcc19c-b38c-410f-93a9-519990a4c1f0" providerId="ADAL" clId="{F7301F52-2653-4F42-8206-85DD798665E7}" dt="2023-03-18T09:29:25.277" v="4486" actId="1076"/>
          <ac:picMkLst>
            <pc:docMk/>
            <pc:sldMk cId="3197326449" sldId="450"/>
            <ac:picMk id="5130" creationId="{2E662869-F19E-8690-F87C-3CB191F1C6AD}"/>
          </ac:picMkLst>
        </pc:picChg>
        <pc:picChg chg="add mod">
          <ac:chgData name="Tsemach Mizrachi" userId="85fcc19c-b38c-410f-93a9-519990a4c1f0" providerId="ADAL" clId="{F7301F52-2653-4F42-8206-85DD798665E7}" dt="2023-03-18T09:29:27.949" v="4487" actId="1076"/>
          <ac:picMkLst>
            <pc:docMk/>
            <pc:sldMk cId="3197326449" sldId="450"/>
            <ac:picMk id="5132" creationId="{7F738352-A677-27AA-172C-5F04D074D298}"/>
          </ac:picMkLst>
        </pc:picChg>
      </pc:sldChg>
      <pc:sldChg chg="add del">
        <pc:chgData name="Tsemach Mizrachi" userId="85fcc19c-b38c-410f-93a9-519990a4c1f0" providerId="ADAL" clId="{F7301F52-2653-4F42-8206-85DD798665E7}" dt="2023-03-18T09:09:09.440" v="4133"/>
        <pc:sldMkLst>
          <pc:docMk/>
          <pc:sldMk cId="3525269958" sldId="450"/>
        </pc:sldMkLst>
      </pc:sldChg>
      <pc:sldChg chg="addSp delSp modSp add mod ord modAnim">
        <pc:chgData name="Tsemach Mizrachi" userId="85fcc19c-b38c-410f-93a9-519990a4c1f0" providerId="ADAL" clId="{F7301F52-2653-4F42-8206-85DD798665E7}" dt="2023-03-18T09:41:32.030" v="4791" actId="1076"/>
        <pc:sldMkLst>
          <pc:docMk/>
          <pc:sldMk cId="2211853647" sldId="451"/>
        </pc:sldMkLst>
        <pc:spChg chg="mod">
          <ac:chgData name="Tsemach Mizrachi" userId="85fcc19c-b38c-410f-93a9-519990a4c1f0" providerId="ADAL" clId="{F7301F52-2653-4F42-8206-85DD798665E7}" dt="2023-03-18T09:35:20.993" v="4630" actId="20577"/>
          <ac:spMkLst>
            <pc:docMk/>
            <pc:sldMk cId="2211853647" sldId="451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41:32.030" v="4791" actId="1076"/>
          <ac:spMkLst>
            <pc:docMk/>
            <pc:sldMk cId="2211853647" sldId="451"/>
            <ac:spMk id="8" creationId="{C0675590-4567-8B00-1CFB-35A38D02F1CA}"/>
          </ac:spMkLst>
        </pc:spChg>
        <pc:graphicFrameChg chg="del">
          <ac:chgData name="Tsemach Mizrachi" userId="85fcc19c-b38c-410f-93a9-519990a4c1f0" providerId="ADAL" clId="{F7301F52-2653-4F42-8206-85DD798665E7}" dt="2023-03-18T09:33:00.489" v="4521" actId="478"/>
          <ac:graphicFrameMkLst>
            <pc:docMk/>
            <pc:sldMk cId="2211853647" sldId="451"/>
            <ac:graphicFrameMk id="4" creationId="{35914015-98FF-A426-3BD1-505125829181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1.842" v="4522" actId="478"/>
          <ac:graphicFrameMkLst>
            <pc:docMk/>
            <pc:sldMk cId="2211853647" sldId="451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3.235" v="4523" actId="478"/>
          <ac:graphicFrameMkLst>
            <pc:docMk/>
            <pc:sldMk cId="2211853647" sldId="451"/>
            <ac:graphicFrameMk id="7" creationId="{A3F41CBF-7859-E078-BFBC-C0CAC1ACFF57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34:24.503" v="4591" actId="20577"/>
          <ac:graphicFrameMkLst>
            <pc:docMk/>
            <pc:sldMk cId="2211853647" sldId="451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35:11.424" v="4621" actId="20577"/>
          <ac:graphicFrameMkLst>
            <pc:docMk/>
            <pc:sldMk cId="2211853647" sldId="451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35:13.959" v="4622" actId="6549"/>
          <ac:graphicFrameMkLst>
            <pc:docMk/>
            <pc:sldMk cId="2211853647" sldId="451"/>
            <ac:graphicFrameMk id="23" creationId="{3FBFE65E-D2F8-ACF3-ADED-B49850743863}"/>
          </ac:graphicFrameMkLst>
        </pc:graphicFrameChg>
      </pc:sldChg>
      <pc:sldChg chg="addSp delSp modSp add mod delAnim modAnim">
        <pc:chgData name="Tsemach Mizrachi" userId="85fcc19c-b38c-410f-93a9-519990a4c1f0" providerId="ADAL" clId="{F7301F52-2653-4F42-8206-85DD798665E7}" dt="2023-03-18T10:10:37.290" v="5258"/>
        <pc:sldMkLst>
          <pc:docMk/>
          <pc:sldMk cId="2835861766" sldId="452"/>
        </pc:sldMkLst>
        <pc:spChg chg="mod">
          <ac:chgData name="Tsemach Mizrachi" userId="85fcc19c-b38c-410f-93a9-519990a4c1f0" providerId="ADAL" clId="{F7301F52-2653-4F42-8206-85DD798665E7}" dt="2023-03-18T09:54:08.252" v="4800" actId="20577"/>
          <ac:spMkLst>
            <pc:docMk/>
            <pc:sldMk cId="2835861766" sldId="452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57:03.933" v="4897" actId="1076"/>
          <ac:spMkLst>
            <pc:docMk/>
            <pc:sldMk cId="2835861766" sldId="452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09:54:25.535" v="4804" actId="1076"/>
          <ac:spMkLst>
            <pc:docMk/>
            <pc:sldMk cId="2835861766" sldId="452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56:56.485" v="4895" actId="1076"/>
          <ac:spMkLst>
            <pc:docMk/>
            <pc:sldMk cId="2835861766" sldId="452"/>
            <ac:spMk id="6" creationId="{2ADC14DC-FA30-2347-9A20-609A0ECF8272}"/>
          </ac:spMkLst>
        </pc:spChg>
        <pc:spChg chg="add mod">
          <ac:chgData name="Tsemach Mizrachi" userId="85fcc19c-b38c-410f-93a9-519990a4c1f0" providerId="ADAL" clId="{F7301F52-2653-4F42-8206-85DD798665E7}" dt="2023-03-18T09:56:59.941" v="4896" actId="1076"/>
          <ac:spMkLst>
            <pc:docMk/>
            <pc:sldMk cId="2835861766" sldId="452"/>
            <ac:spMk id="7" creationId="{BD919383-91E0-E3E5-028D-CAB373A19710}"/>
          </ac:spMkLst>
        </pc:spChg>
        <pc:spChg chg="del">
          <ac:chgData name="Tsemach Mizrachi" userId="85fcc19c-b38c-410f-93a9-519990a4c1f0" providerId="ADAL" clId="{F7301F52-2653-4F42-8206-85DD798665E7}" dt="2023-03-18T09:54:11.464" v="4801" actId="478"/>
          <ac:spMkLst>
            <pc:docMk/>
            <pc:sldMk cId="2835861766" sldId="452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9" creationId="{7EE8E562-C58E-4201-7372-9AC52516F286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10" creationId="{23FD5493-CD90-AFBB-4471-EB775A960416}"/>
          </ac:spMkLst>
        </pc:spChg>
        <pc:spChg chg="mod">
          <ac:chgData name="Tsemach Mizrachi" userId="85fcc19c-b38c-410f-93a9-519990a4c1f0" providerId="ADAL" clId="{F7301F52-2653-4F42-8206-85DD798665E7}" dt="2023-03-18T10:00:00.602" v="4958" actId="207"/>
          <ac:spMkLst>
            <pc:docMk/>
            <pc:sldMk cId="2835861766" sldId="452"/>
            <ac:spMk id="13" creationId="{CEB60F42-AE79-0296-3DDE-F323B7778E8E}"/>
          </ac:spMkLst>
        </pc:spChg>
        <pc:spChg chg="mod">
          <ac:chgData name="Tsemach Mizrachi" userId="85fcc19c-b38c-410f-93a9-519990a4c1f0" providerId="ADAL" clId="{F7301F52-2653-4F42-8206-85DD798665E7}" dt="2023-03-18T10:00:06.402" v="4959" actId="692"/>
          <ac:spMkLst>
            <pc:docMk/>
            <pc:sldMk cId="2835861766" sldId="452"/>
            <ac:spMk id="14" creationId="{621AC592-83C9-68B0-1138-DD892BF39CE2}"/>
          </ac:spMkLst>
        </pc:spChg>
        <pc:spChg chg="add mod">
          <ac:chgData name="Tsemach Mizrachi" userId="85fcc19c-b38c-410f-93a9-519990a4c1f0" providerId="ADAL" clId="{F7301F52-2653-4F42-8206-85DD798665E7}" dt="2023-03-18T10:01:49.933" v="5003" actId="164"/>
          <ac:spMkLst>
            <pc:docMk/>
            <pc:sldMk cId="2835861766" sldId="452"/>
            <ac:spMk id="15" creationId="{0109FFE4-25F8-B236-1EB7-05B744637DF3}"/>
          </ac:spMkLst>
        </pc:spChg>
        <pc:spChg chg="add mod">
          <ac:chgData name="Tsemach Mizrachi" userId="85fcc19c-b38c-410f-93a9-519990a4c1f0" providerId="ADAL" clId="{F7301F52-2653-4F42-8206-85DD798665E7}" dt="2023-03-18T10:04:39.614" v="5058" actId="14100"/>
          <ac:spMkLst>
            <pc:docMk/>
            <pc:sldMk cId="2835861766" sldId="452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09:54:43.421" v="4808" actId="1076"/>
          <ac:spMkLst>
            <pc:docMk/>
            <pc:sldMk cId="2835861766" sldId="452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09:54:52.166" v="4812" actId="1076"/>
          <ac:spMkLst>
            <pc:docMk/>
            <pc:sldMk cId="2835861766" sldId="452"/>
            <ac:spMk id="22" creationId="{A76137CC-2C04-77AC-954E-67E5A9B04910}"/>
          </ac:spMkLst>
        </pc:spChg>
        <pc:spChg chg="mod">
          <ac:chgData name="Tsemach Mizrachi" userId="85fcc19c-b38c-410f-93a9-519990a4c1f0" providerId="ADAL" clId="{F7301F52-2653-4F42-8206-85DD798665E7}" dt="2023-03-18T09:55:04.109" v="4815" actId="1076"/>
          <ac:spMkLst>
            <pc:docMk/>
            <pc:sldMk cId="2835861766" sldId="452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18T10:06:41.782" v="5190" actId="1076"/>
          <ac:spMkLst>
            <pc:docMk/>
            <pc:sldMk cId="2835861766" sldId="452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09:54:55.271" v="4813" actId="1076"/>
          <ac:spMkLst>
            <pc:docMk/>
            <pc:sldMk cId="2835861766" sldId="452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8T10:08:08.982" v="5197" actId="478"/>
          <ac:spMkLst>
            <pc:docMk/>
            <pc:sldMk cId="2835861766" sldId="452"/>
            <ac:spMk id="27" creationId="{73FD9158-9174-EDB4-2C34-5CB993A64C0B}"/>
          </ac:spMkLst>
        </pc:spChg>
        <pc:spChg chg="add mod">
          <ac:chgData name="Tsemach Mizrachi" userId="85fcc19c-b38c-410f-93a9-519990a4c1f0" providerId="ADAL" clId="{F7301F52-2653-4F42-8206-85DD798665E7}" dt="2023-03-18T10:10:21.246" v="5256" actId="1076"/>
          <ac:spMkLst>
            <pc:docMk/>
            <pc:sldMk cId="2835861766" sldId="452"/>
            <ac:spMk id="28" creationId="{24EA2566-D773-5889-00D7-1765AD21C91C}"/>
          </ac:spMkLst>
        </pc:s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1" creationId="{277B1A44-A6C7-D616-FE33-510E6D27A88F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2" creationId="{BF1DBFD6-C92A-3A2E-3F94-DE130BAE555E}"/>
          </ac:grpSpMkLst>
        </pc:gr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6" creationId="{2C2F950A-28B7-9381-0C52-DA4ED1AC9567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8" creationId="{42451489-56B6-1759-123F-1ACC7E6E878A}"/>
          </ac:grpSpMkLst>
        </pc:grpChg>
        <pc:grpChg chg="add mod">
          <ac:chgData name="Tsemach Mizrachi" userId="85fcc19c-b38c-410f-93a9-519990a4c1f0" providerId="ADAL" clId="{F7301F52-2653-4F42-8206-85DD798665E7}" dt="2023-03-18T10:10:14.790" v="5254" actId="164"/>
          <ac:grpSpMkLst>
            <pc:docMk/>
            <pc:sldMk cId="2835861766" sldId="452"/>
            <ac:grpSpMk id="31" creationId="{9255694A-5D82-0342-1F04-2486BCEDB1F4}"/>
          </ac:grpSpMkLst>
        </pc:grpChg>
        <pc:graphicFrameChg chg="mod modGraphic">
          <ac:chgData name="Tsemach Mizrachi" userId="85fcc19c-b38c-410f-93a9-519990a4c1f0" providerId="ADAL" clId="{F7301F52-2653-4F42-8206-85DD798665E7}" dt="2023-03-18T09:54:32.088" v="4805" actId="1076"/>
          <ac:graphicFrameMkLst>
            <pc:docMk/>
            <pc:sldMk cId="2835861766" sldId="452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54:49.952" v="4811" actId="1076"/>
          <ac:graphicFrameMkLst>
            <pc:docMk/>
            <pc:sldMk cId="2835861766" sldId="452"/>
            <ac:graphicFrameMk id="20" creationId="{38798D36-B5B0-D434-D146-F1F94E03C8F9}"/>
          </ac:graphicFrameMkLst>
        </pc:graphicFrameChg>
        <pc:graphicFrameChg chg="mod">
          <ac:chgData name="Tsemach Mizrachi" userId="85fcc19c-b38c-410f-93a9-519990a4c1f0" providerId="ADAL" clId="{F7301F52-2653-4F42-8206-85DD798665E7}" dt="2023-03-18T09:54:59.270" v="4814" actId="1076"/>
          <ac:graphicFrameMkLst>
            <pc:docMk/>
            <pc:sldMk cId="2835861766" sldId="452"/>
            <ac:graphicFrameMk id="23" creationId="{3FBFE65E-D2F8-ACF3-ADED-B49850743863}"/>
          </ac:graphicFrameMkLst>
        </pc:graphicFrameChg>
        <pc:cxnChg chg="add mod">
          <ac:chgData name="Tsemach Mizrachi" userId="85fcc19c-b38c-410f-93a9-519990a4c1f0" providerId="ADAL" clId="{F7301F52-2653-4F42-8206-85DD798665E7}" dt="2023-03-18T10:10:21.246" v="5256" actId="1076"/>
          <ac:cxnSpMkLst>
            <pc:docMk/>
            <pc:sldMk cId="2835861766" sldId="452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0:28:44.119" v="5541"/>
        <pc:sldMkLst>
          <pc:docMk/>
          <pc:sldMk cId="3670791743" sldId="453"/>
        </pc:sldMkLst>
        <pc:spChg chg="del mod">
          <ac:chgData name="Tsemach Mizrachi" userId="85fcc19c-b38c-410f-93a9-519990a4c1f0" providerId="ADAL" clId="{F7301F52-2653-4F42-8206-85DD798665E7}" dt="2023-03-18T10:24:57.177" v="5471" actId="478"/>
          <ac:spMkLst>
            <pc:docMk/>
            <pc:sldMk cId="3670791743" sldId="453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10:25:06.518" v="5474" actId="1076"/>
          <ac:spMkLst>
            <pc:docMk/>
            <pc:sldMk cId="3670791743" sldId="453"/>
            <ac:spMk id="5" creationId="{D3D9584C-AC35-2D6F-E494-44DAD6F18EBC}"/>
          </ac:spMkLst>
        </pc:spChg>
        <pc:spChg chg="mod">
          <ac:chgData name="Tsemach Mizrachi" userId="85fcc19c-b38c-410f-93a9-519990a4c1f0" providerId="ADAL" clId="{F7301F52-2653-4F42-8206-85DD798665E7}" dt="2023-03-18T10:23:44.797" v="5447" actId="1076"/>
          <ac:spMkLst>
            <pc:docMk/>
            <pc:sldMk cId="3670791743" sldId="453"/>
            <ac:spMk id="6" creationId="{2ADC14DC-FA30-2347-9A20-609A0ECF8272}"/>
          </ac:spMkLst>
        </pc:spChg>
        <pc:spChg chg="mod">
          <ac:chgData name="Tsemach Mizrachi" userId="85fcc19c-b38c-410f-93a9-519990a4c1f0" providerId="ADAL" clId="{F7301F52-2653-4F42-8206-85DD798665E7}" dt="2023-03-18T10:22:20.118" v="5425" actId="1076"/>
          <ac:spMkLst>
            <pc:docMk/>
            <pc:sldMk cId="3670791743" sldId="453"/>
            <ac:spMk id="7" creationId="{BD919383-91E0-E3E5-028D-CAB373A19710}"/>
          </ac:spMkLst>
        </pc:spChg>
        <pc:spChg chg="del topLvl">
          <ac:chgData name="Tsemach Mizrachi" userId="85fcc19c-b38c-410f-93a9-519990a4c1f0" providerId="ADAL" clId="{F7301F52-2653-4F42-8206-85DD798665E7}" dt="2023-03-18T10:12:28.594" v="5261" actId="478"/>
          <ac:spMkLst>
            <pc:docMk/>
            <pc:sldMk cId="3670791743" sldId="453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10:15:06.367" v="5302" actId="1076"/>
          <ac:spMkLst>
            <pc:docMk/>
            <pc:sldMk cId="3670791743" sldId="453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0:23:31.049" v="5440" actId="1076"/>
          <ac:spMkLst>
            <pc:docMk/>
            <pc:sldMk cId="3670791743" sldId="453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0:12:34.746" v="5263" actId="478"/>
          <ac:spMkLst>
            <pc:docMk/>
            <pc:sldMk cId="3670791743" sldId="453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10:23:53.912" v="5453" actId="1037"/>
          <ac:spMkLst>
            <pc:docMk/>
            <pc:sldMk cId="3670791743" sldId="453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18T10:23:57.913" v="5462" actId="1035"/>
          <ac:spMkLst>
            <pc:docMk/>
            <pc:sldMk cId="3670791743" sldId="453"/>
            <ac:spMk id="38" creationId="{1238264C-4204-C586-9E85-D1D9563FF73A}"/>
          </ac:spMkLst>
        </pc:spChg>
        <pc:spChg chg="add mod">
          <ac:chgData name="Tsemach Mizrachi" userId="85fcc19c-b38c-410f-93a9-519990a4c1f0" providerId="ADAL" clId="{F7301F52-2653-4F42-8206-85DD798665E7}" dt="2023-03-18T10:25:22.865" v="5479" actId="20577"/>
          <ac:spMkLst>
            <pc:docMk/>
            <pc:sldMk cId="3670791743" sldId="453"/>
            <ac:spMk id="39" creationId="{F0FA48A9-EDE5-186E-ED34-7E1C8C363273}"/>
          </ac:spMkLst>
        </pc:spChg>
        <pc:spChg chg="add mod">
          <ac:chgData name="Tsemach Mizrachi" userId="85fcc19c-b38c-410f-93a9-519990a4c1f0" providerId="ADAL" clId="{F7301F52-2653-4F42-8206-85DD798665E7}" dt="2023-03-18T10:27:33.725" v="5510" actId="1076"/>
          <ac:spMkLst>
            <pc:docMk/>
            <pc:sldMk cId="3670791743" sldId="453"/>
            <ac:spMk id="40" creationId="{4F37596E-A0CD-FDFC-B591-44A06CE57A52}"/>
          </ac:spMkLst>
        </pc:spChg>
        <pc:spChg chg="add mod">
          <ac:chgData name="Tsemach Mizrachi" userId="85fcc19c-b38c-410f-93a9-519990a4c1f0" providerId="ADAL" clId="{F7301F52-2653-4F42-8206-85DD798665E7}" dt="2023-03-18T10:28:42.655" v="5540" actId="1076"/>
          <ac:spMkLst>
            <pc:docMk/>
            <pc:sldMk cId="3670791743" sldId="453"/>
            <ac:spMk id="41" creationId="{5CD20FD0-783B-E4FA-ADD1-10FA4D1CBF96}"/>
          </ac:spMkLst>
        </pc:spChg>
        <pc:grpChg chg="del topLvl">
          <ac:chgData name="Tsemach Mizrachi" userId="85fcc19c-b38c-410f-93a9-519990a4c1f0" providerId="ADAL" clId="{F7301F52-2653-4F42-8206-85DD798665E7}" dt="2023-03-18T10:12:31.357" v="5262" actId="478"/>
          <ac:grpSpMkLst>
            <pc:docMk/>
            <pc:sldMk cId="3670791743" sldId="453"/>
            <ac:grpSpMk id="12" creationId="{BF1DBFD6-C92A-3A2E-3F94-DE130BAE555E}"/>
          </ac:grpSpMkLst>
        </pc:grpChg>
        <pc:grpChg chg="del">
          <ac:chgData name="Tsemach Mizrachi" userId="85fcc19c-b38c-410f-93a9-519990a4c1f0" providerId="ADAL" clId="{F7301F52-2653-4F42-8206-85DD798665E7}" dt="2023-03-18T10:12:22.677" v="5260" actId="478"/>
          <ac:grpSpMkLst>
            <pc:docMk/>
            <pc:sldMk cId="3670791743" sldId="453"/>
            <ac:grpSpMk id="16" creationId="{2C2F950A-28B7-9381-0C52-DA4ED1AC9567}"/>
          </ac:grpSpMkLst>
        </pc:grpChg>
        <pc:grpChg chg="del">
          <ac:chgData name="Tsemach Mizrachi" userId="85fcc19c-b38c-410f-93a9-519990a4c1f0" providerId="ADAL" clId="{F7301F52-2653-4F42-8206-85DD798665E7}" dt="2023-03-18T10:12:28.594" v="5261" actId="478"/>
          <ac:grpSpMkLst>
            <pc:docMk/>
            <pc:sldMk cId="3670791743" sldId="453"/>
            <ac:grpSpMk id="18" creationId="{42451489-56B6-1759-123F-1ACC7E6E878A}"/>
          </ac:grpSpMkLst>
        </pc:grpChg>
        <pc:grpChg chg="del">
          <ac:chgData name="Tsemach Mizrachi" userId="85fcc19c-b38c-410f-93a9-519990a4c1f0" providerId="ADAL" clId="{F7301F52-2653-4F42-8206-85DD798665E7}" dt="2023-03-18T10:12:37.080" v="5264" actId="478"/>
          <ac:grpSpMkLst>
            <pc:docMk/>
            <pc:sldMk cId="3670791743" sldId="453"/>
            <ac:grpSpMk id="31" creationId="{9255694A-5D82-0342-1F04-2486BCEDB1F4}"/>
          </ac:grpSpMkLst>
        </pc:grpChg>
        <pc:graphicFrameChg chg="add del mod">
          <ac:chgData name="Tsemach Mizrachi" userId="85fcc19c-b38c-410f-93a9-519990a4c1f0" providerId="ADAL" clId="{F7301F52-2653-4F42-8206-85DD798665E7}" dt="2023-03-18T10:13:29.876" v="5285" actId="478"/>
          <ac:graphicFrameMkLst>
            <pc:docMk/>
            <pc:sldMk cId="3670791743" sldId="453"/>
            <ac:graphicFrameMk id="8" creationId="{92D25248-D9F2-D3B4-0C3A-7F11F035F7BB}"/>
          </ac:graphicFrameMkLst>
        </pc:graphicFrameChg>
        <pc:graphicFrameChg chg="mod">
          <ac:chgData name="Tsemach Mizrachi" userId="85fcc19c-b38c-410f-93a9-519990a4c1f0" providerId="ADAL" clId="{F7301F52-2653-4F42-8206-85DD798665E7}" dt="2023-03-18T10:16:57.343" v="5341" actId="1035"/>
          <ac:graphicFrameMkLst>
            <pc:docMk/>
            <pc:sldMk cId="3670791743" sldId="453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0:23:38.614" v="5445" actId="1076"/>
          <ac:graphicFrameMkLst>
            <pc:docMk/>
            <pc:sldMk cId="3670791743" sldId="453"/>
            <ac:graphicFrameMk id="20" creationId="{38798D36-B5B0-D434-D146-F1F94E03C8F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5:54.736" v="5310" actId="478"/>
          <ac:graphicFrameMkLst>
            <pc:docMk/>
            <pc:sldMk cId="3670791743" sldId="453"/>
            <ac:graphicFrameMk id="27" creationId="{69119BC6-05ED-4575-6EE6-2C0E61B1738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10:15:52.802" v="5309" actId="478"/>
          <ac:graphicFrameMkLst>
            <pc:docMk/>
            <pc:sldMk cId="3670791743" sldId="453"/>
            <ac:graphicFrameMk id="29" creationId="{087F1FAD-E0A8-F4BC-7EEE-5A4182FD30F5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5:14.605" v="5475" actId="1076"/>
          <ac:graphicFrameMkLst>
            <pc:docMk/>
            <pc:sldMk cId="3670791743" sldId="453"/>
            <ac:graphicFrameMk id="32" creationId="{6F71E408-4B9A-3EF8-081B-291BB25B2636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18:23.170" v="5358" actId="207"/>
          <ac:graphicFrameMkLst>
            <pc:docMk/>
            <pc:sldMk cId="3670791743" sldId="453"/>
            <ac:graphicFrameMk id="33" creationId="{2D12827D-9C15-BA64-D4C4-3E9572A791BE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9:44.148" v="5378" actId="478"/>
          <ac:graphicFrameMkLst>
            <pc:docMk/>
            <pc:sldMk cId="3670791743" sldId="453"/>
            <ac:graphicFrameMk id="34" creationId="{B80639F6-6363-5591-D449-7DACD04B43B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1:07.691" v="5404"/>
          <ac:graphicFrameMkLst>
            <pc:docMk/>
            <pc:sldMk cId="3670791743" sldId="453"/>
            <ac:graphicFrameMk id="35" creationId="{3CD1185E-90B3-C500-01EA-A98F14714B0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10:21:20.007" v="5406" actId="1076"/>
          <ac:graphicFrameMkLst>
            <pc:docMk/>
            <pc:sldMk cId="3670791743" sldId="453"/>
            <ac:graphicFrameMk id="36" creationId="{358B71AE-B555-C052-4AB2-049FA5420A4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3:50.965" v="5450" actId="1076"/>
          <ac:graphicFrameMkLst>
            <pc:docMk/>
            <pc:sldMk cId="3670791743" sldId="453"/>
            <ac:graphicFrameMk id="37" creationId="{CDA9E47E-EAC2-AD06-A928-500C6BDBE74D}"/>
          </ac:graphicFrameMkLst>
        </pc:graphicFrameChg>
        <pc:cxnChg chg="mod">
          <ac:chgData name="Tsemach Mizrachi" userId="85fcc19c-b38c-410f-93a9-519990a4c1f0" providerId="ADAL" clId="{F7301F52-2653-4F42-8206-85DD798665E7}" dt="2023-03-18T10:12:37.080" v="5264" actId="478"/>
          <ac:cxnSpMkLst>
            <pc:docMk/>
            <pc:sldMk cId="3670791743" sldId="453"/>
            <ac:cxnSpMk id="30" creationId="{4CF6D141-CE68-94B6-678E-E92900B4078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eg"/><Relationship Id="rId7" Type="http://schemas.openxmlformats.org/officeDocument/2006/relationships/image" Target="../media/image427.png"/><Relationship Id="rId2" Type="http://schemas.openxmlformats.org/officeDocument/2006/relationships/image" Target="../media/image4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36.jpeg"/><Relationship Id="rId4" Type="http://schemas.openxmlformats.org/officeDocument/2006/relationships/image" Target="../media/image435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</a:t>
            </a:r>
            <a:r>
              <a:rPr lang="en-US"/>
              <a:t>classify MINST </a:t>
            </a:r>
            <a:r>
              <a:rPr lang="en-US" dirty="0"/>
              <a:t>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ReLu</a:t>
            </a:r>
            <a:br>
              <a:rPr lang="en-US" dirty="0"/>
            </a:b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most used activation function in deep learning </a:t>
                </a:r>
              </a:p>
              <a:p>
                <a:r>
                  <a:rPr lang="en-US" dirty="0"/>
                  <a:t>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8E886AA-D462-E6A7-DE57-523A2B622275}"/>
              </a:ext>
            </a:extLst>
          </p:cNvPr>
          <p:cNvGrpSpPr/>
          <p:nvPr/>
        </p:nvGrpSpPr>
        <p:grpSpPr>
          <a:xfrm>
            <a:off x="6264746" y="2587720"/>
            <a:ext cx="5557802" cy="3589243"/>
            <a:chOff x="6200090" y="2945485"/>
            <a:chExt cx="5557802" cy="35892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F2682-602C-C637-DC0E-AE571F71FA39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FD2997-083E-A4E0-DFB7-3F187420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D05A6B-508F-3AAA-312D-7946ECB5C7DC}"/>
              </a:ext>
            </a:extLst>
          </p:cNvPr>
          <p:cNvSpPr txBox="1"/>
          <p:nvPr/>
        </p:nvSpPr>
        <p:spPr>
          <a:xfrm>
            <a:off x="919200" y="2449175"/>
            <a:ext cx="495779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It's surprising that such a simple function can allow your model to account for </a:t>
            </a:r>
            <a:r>
              <a:rPr lang="en-US" sz="2800" dirty="0">
                <a:solidFill>
                  <a:srgbClr val="0070C0"/>
                </a:solidFill>
              </a:rPr>
              <a:t>non-linearities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interactions</a:t>
            </a:r>
            <a:r>
              <a:rPr lang="en-US" sz="2800" dirty="0"/>
              <a:t> so well.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79060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 effects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Interaction effects</a:t>
            </a:r>
            <a:r>
              <a:rPr lang="en-US" dirty="0"/>
              <a:t> – when one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affects a prediction differently depending on the value of </a:t>
            </a:r>
            <a:r>
              <a:rPr lang="en-US" dirty="0">
                <a:solidFill>
                  <a:srgbClr val="0070C0"/>
                </a:solidFill>
              </a:rPr>
              <a:t>B.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/>
              <a:t>For example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– variable represent body weights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rgbClr val="0077C8"/>
                </a:solidFill>
              </a:rPr>
              <a:t>B</a:t>
            </a:r>
            <a:r>
              <a:rPr lang="en-US" dirty="0"/>
              <a:t> – variable represent individual's height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Variable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effect (individual's height) effect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(body weight)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24AE2-6E4E-C20A-F543-5A1889875870}"/>
              </a:ext>
            </a:extLst>
          </p:cNvPr>
          <p:cNvSpPr/>
          <p:nvPr/>
        </p:nvSpPr>
        <p:spPr>
          <a:xfrm>
            <a:off x="838200" y="4590473"/>
            <a:ext cx="9626600" cy="452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/>
                </a:solidFill>
              </a:rPr>
              <a:t>we would say that weight and height have an </a:t>
            </a:r>
            <a:r>
              <a:rPr lang="en-US" sz="2800" dirty="0">
                <a:solidFill>
                  <a:srgbClr val="0070C0"/>
                </a:solidFill>
              </a:rPr>
              <a:t>interaction effect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7057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Non-linearity</a:t>
            </a:r>
            <a:r>
              <a:rPr lang="en-US" dirty="0"/>
              <a:t> – </a:t>
            </a:r>
            <a:r>
              <a:rPr lang="en-US" b="0" i="0" dirty="0">
                <a:effectLst/>
                <a:latin typeface="Inter"/>
              </a:rPr>
              <a:t>A function is non-linear if the slope isn't constant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Inter"/>
              </a:rPr>
              <a:t>This just means that if I graph a variable on the horizontal axis, and a predictions on the vertical axis, it isn't a straight line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2050" name="Picture 2" descr="Linear vs Non Linear Learning – Thrive Anyway">
            <a:extLst>
              <a:ext uri="{FF2B5EF4-FFF2-40B4-BE49-F238E27FC236}">
                <a16:creationId xmlns:a16="http://schemas.microsoft.com/office/drawing/2014/main" id="{2CAFDD35-A054-E423-2926-47A8944F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6503"/>
            <a:ext cx="6551468" cy="29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203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How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captures Interactions and Non-Linearities?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37751" y="2078560"/>
            <a:ext cx="3929813" cy="1350440"/>
            <a:chOff x="937751" y="1787631"/>
            <a:chExt cx="3929813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F(A,B)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806" y="2436285"/>
              <a:ext cx="1746158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4005657"/>
            <a:ext cx="10081231" cy="950323"/>
            <a:chOff x="838200" y="4005657"/>
            <a:chExt cx="10081231" cy="950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40056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B=1</a:t>
              </a:r>
              <a:r>
                <a:rPr lang="en-US" dirty="0">
                  <a:latin typeface="Inter"/>
                </a:rPr>
                <a:t> =&gt; if A increases the f(A,B) increate too</a:t>
              </a:r>
              <a:endParaRPr lang="he-IL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4E99A-A605-DE40-6624-C790C4BD6D22}"/>
                </a:ext>
              </a:extLst>
            </p:cNvPr>
            <p:cNvSpPr txBox="1"/>
            <p:nvPr/>
          </p:nvSpPr>
          <p:spPr>
            <a:xfrm>
              <a:off x="856672" y="4500047"/>
              <a:ext cx="6691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B=-100</a:t>
              </a:r>
              <a:r>
                <a:rPr lang="en-US" dirty="0">
                  <a:latin typeface="Inter"/>
                </a:rPr>
                <a:t> =&gt; if A increases </a:t>
              </a:r>
              <a:r>
                <a:rPr lang="en-US" b="0" i="0" dirty="0">
                  <a:effectLst/>
                  <a:latin typeface="Inter"/>
                </a:rPr>
                <a:t>moderately </a:t>
              </a:r>
              <a:r>
                <a:rPr lang="en-US" dirty="0">
                  <a:latin typeface="Inter"/>
                </a:rPr>
                <a:t>the f(A,B) remain 0</a:t>
              </a:r>
              <a:endParaRPr lang="he-IL" dirty="0"/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3E825BA-B07C-F5D4-EC95-353E5D5DF7E1}"/>
                </a:ext>
              </a:extLst>
            </p:cNvPr>
            <p:cNvSpPr/>
            <p:nvPr/>
          </p:nvSpPr>
          <p:spPr>
            <a:xfrm>
              <a:off x="7224885" y="4066653"/>
              <a:ext cx="323272" cy="85814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666180" y="4032650"/>
              <a:ext cx="32532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So, A might increase our output, or it might not. It just depends what the value of B is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7670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effectLst/>
                <a:latin typeface="Inter"/>
              </a:rPr>
              <a:t>A function is non-linear if the slope (derivative) isn't constant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48010" y="3801779"/>
            <a:ext cx="3525671" cy="1350440"/>
            <a:chOff x="937751" y="1787631"/>
            <a:chExt cx="3525671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blipFill>
                  <a:blip r:embed="rId2"/>
                  <a:stretch>
                    <a:fillRect l="-672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38" y="2436285"/>
              <a:ext cx="1257410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1840069"/>
            <a:ext cx="10182836" cy="908693"/>
            <a:chOff x="838200" y="1840071"/>
            <a:chExt cx="10182836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1868342"/>
              <a:ext cx="3567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</a:t>
              </a:r>
              <a:r>
                <a:rPr lang="en-US" dirty="0">
                  <a:latin typeface="Inter"/>
                </a:rPr>
                <a:t>f(A,B) &lt; 0 the slop (derivative) is 0</a:t>
              </a:r>
              <a:endParaRPr lang="he-IL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767785" y="1840071"/>
              <a:ext cx="32532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  <a:effectLst/>
                  <a:latin typeface="Inter"/>
                </a:rPr>
                <a:t>Note</a:t>
              </a:r>
              <a:r>
                <a:rPr lang="en-US" b="0" i="0" dirty="0">
                  <a:effectLst/>
                  <a:latin typeface="Inter"/>
                </a:rPr>
                <a:t>: for f(A,B) = 0 the slop defined as 1</a:t>
              </a:r>
              <a:endParaRPr lang="he-IL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A4CB9F-3091-F586-06DA-44B130DB3FC8}"/>
              </a:ext>
            </a:extLst>
          </p:cNvPr>
          <p:cNvSpPr txBox="1"/>
          <p:nvPr/>
        </p:nvSpPr>
        <p:spPr>
          <a:xfrm>
            <a:off x="856672" y="2301736"/>
            <a:ext cx="3567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If </a:t>
            </a:r>
            <a:r>
              <a:rPr lang="en-US" dirty="0">
                <a:latin typeface="Inter"/>
              </a:rPr>
              <a:t>f(A,B) &gt; 0 the slop (derivative) is 1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56672" y="2919796"/>
            <a:ext cx="625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That's a very limited type of non-linearity  allow us to create many different types of non-linearities.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/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noFill/>
            </p:spPr>
            <p:txBody>
              <a:bodyPr wrap="square" lIns="36000" tIns="36000" rIns="0" bIns="0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blipFill>
                <a:blip r:embed="rId4"/>
                <a:stretch>
                  <a:fillRect l="-33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/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Inte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>
                  <a:latin typeface="Int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BD4B01-C66A-B939-41F6-79A74935268E}"/>
              </a:ext>
            </a:extLst>
          </p:cNvPr>
          <p:cNvSpPr txBox="1"/>
          <p:nvPr/>
        </p:nvSpPr>
        <p:spPr>
          <a:xfrm>
            <a:off x="7767785" y="4109239"/>
            <a:ext cx="363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With this simple one we can have only two different slopes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380A4-0F12-3937-6974-E8930790CAC1}"/>
              </a:ext>
            </a:extLst>
          </p:cNvPr>
          <p:cNvSpPr txBox="1"/>
          <p:nvPr/>
        </p:nvSpPr>
        <p:spPr>
          <a:xfrm>
            <a:off x="3217718" y="53266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Real models have many nodes. Each node can have a different value for it's bias, so each node can change slope at different values for our input.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6904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38199" y="1182256"/>
            <a:ext cx="63938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Tanh</a:t>
            </a:r>
            <a:r>
              <a:rPr lang="en-US" b="0" i="0" dirty="0">
                <a:effectLst/>
                <a:latin typeface="Inter"/>
              </a:rPr>
              <a:t> – seems to be good candidat</a:t>
            </a:r>
            <a:r>
              <a:rPr lang="en-US" dirty="0">
                <a:latin typeface="Inter"/>
              </a:rPr>
              <a:t>e to use as activation function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isn't completely flat anywhere. So it's output always reflects changes in it's input.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it is non-linear</a:t>
            </a:r>
            <a:endParaRPr lang="he-IL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898252D4-DE88-544C-8E47-AE9E6A6A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1" y="1009532"/>
            <a:ext cx="4057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D4184E-E780-CDF6-DF09-6DDBC88B490C}"/>
                  </a:ext>
                </a:extLst>
              </p:cNvPr>
              <p:cNvSpPr txBox="1"/>
              <p:nvPr/>
            </p:nvSpPr>
            <p:spPr>
              <a:xfrm>
                <a:off x="838199" y="2928863"/>
                <a:ext cx="6393874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In the range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it is flat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0" i="0" dirty="0">
                    <a:effectLst/>
                    <a:latin typeface="Inter"/>
                  </a:rPr>
                  <a:t>this flat derivative makes it difficult to improve the weights through gradient descent.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0" i="0" dirty="0">
                    <a:effectLst/>
                    <a:latin typeface="Inter"/>
                  </a:rPr>
                  <a:t>This problem gets worse as the model has more layers.</a:t>
                </a:r>
                <a:endParaRPr lang="he-I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D4184E-E780-CDF6-DF09-6DDBC88B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28863"/>
                <a:ext cx="6393874" cy="1354217"/>
              </a:xfrm>
              <a:prstGeom prst="rect">
                <a:avLst/>
              </a:prstGeom>
              <a:blipFill>
                <a:blip r:embed="rId3"/>
                <a:stretch>
                  <a:fillRect l="-763" t="-2242" b="-58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775CAD-D8F2-8FFA-AB12-CF1382A640FA}"/>
              </a:ext>
            </a:extLst>
          </p:cNvPr>
          <p:cNvSpPr txBox="1"/>
          <p:nvPr/>
        </p:nvSpPr>
        <p:spPr>
          <a:xfrm>
            <a:off x="3965209" y="4675470"/>
            <a:ext cx="4601017" cy="1323439"/>
          </a:xfrm>
          <a:prstGeom prst="rect">
            <a:avLst/>
          </a:prstGeom>
          <a:solidFill>
            <a:srgbClr val="E0E0E0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rgbClr val="C00000"/>
                </a:solidFill>
                <a:latin typeface="Inter"/>
              </a:rPr>
              <a:t>V</a:t>
            </a:r>
            <a:r>
              <a:rPr lang="en-US" sz="4000" i="0" dirty="0">
                <a:solidFill>
                  <a:srgbClr val="C00000"/>
                </a:solidFill>
                <a:effectLst/>
                <a:latin typeface="Inter"/>
              </a:rPr>
              <a:t>anishing gradient problem</a:t>
            </a:r>
            <a:endParaRPr lang="he-IL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1B4A1-BE20-2E67-3CC1-56380085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182256"/>
            <a:ext cx="2886075" cy="1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312A-3301-8845-8D32-E62E922B4D5E}"/>
              </a:ext>
            </a:extLst>
          </p:cNvPr>
          <p:cNvSpPr txBox="1"/>
          <p:nvPr/>
        </p:nvSpPr>
        <p:spPr>
          <a:xfrm>
            <a:off x="838199" y="1182256"/>
            <a:ext cx="729009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When training on a reasonable sized batch, there will usually be some data points giving positive values to any given node.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So, the average derivative is rarely close to 0, which allows gradient descent to keep progressing.</a:t>
            </a:r>
          </a:p>
        </p:txBody>
      </p:sp>
    </p:spTree>
    <p:extLst>
      <p:ext uri="{BB962C8B-B14F-4D97-AF65-F5344CB8AC3E}">
        <p14:creationId xmlns:p14="http://schemas.microsoft.com/office/powerpoint/2010/main" val="1895870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pic>
        <p:nvPicPr>
          <p:cNvPr id="9" name="Why_Neural_Networks_can_learn_almost_anything_relu">
            <a:hlinkClick r:id="" action="ppaction://media"/>
            <a:extLst>
              <a:ext uri="{FF2B5EF4-FFF2-40B4-BE49-F238E27FC236}">
                <a16:creationId xmlns:a16="http://schemas.microsoft.com/office/drawing/2014/main" id="{D8BA6C09-DD06-4DE8-60E9-602EBFECA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049338"/>
            <a:ext cx="9556750" cy="5375275"/>
          </a:xfrm>
        </p:spPr>
      </p:pic>
    </p:spTree>
    <p:extLst>
      <p:ext uri="{BB962C8B-B14F-4D97-AF65-F5344CB8AC3E}">
        <p14:creationId xmlns:p14="http://schemas.microsoft.com/office/powerpoint/2010/main" val="42454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08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5741" y="1274620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CF80-B356-F3A2-B9BB-E5CE40509E92}"/>
              </a:ext>
            </a:extLst>
          </p:cNvPr>
          <p:cNvSpPr txBox="1"/>
          <p:nvPr/>
        </p:nvSpPr>
        <p:spPr>
          <a:xfrm>
            <a:off x="829511" y="2715548"/>
            <a:ext cx="224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01010"/>
                </a:solidFill>
                <a:effectLst/>
                <a:latin typeface="IBM Plex Sans Devanagari"/>
              </a:rPr>
              <a:t>Softmax</a:t>
            </a:r>
            <a:r>
              <a:rPr lang="en-US" sz="2000" b="1" i="0" dirty="0">
                <a:solidFill>
                  <a:srgbClr val="101010"/>
                </a:solidFill>
                <a:effectLst/>
                <a:latin typeface="IBM Plex Sans Devanagari"/>
              </a:rPr>
              <a:t> Formula</a:t>
            </a:r>
            <a:endParaRPr lang="he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33FBB9-01AE-ED90-88A5-0F597BF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793775"/>
            <a:ext cx="4562763" cy="19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5BE23B-101D-E6F4-4DF7-6FEAAA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47996"/>
              </p:ext>
            </p:extLst>
          </p:nvPr>
        </p:nvGraphicFramePr>
        <p:xfrm>
          <a:off x="838200" y="3126003"/>
          <a:ext cx="11279908" cy="3483056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9996053">
                  <a:extLst>
                    <a:ext uri="{9D8B030D-6E8A-4147-A177-3AD203B41FA5}">
                      <a16:colId xmlns:a16="http://schemas.microsoft.com/office/drawing/2014/main" val="790045451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957521881"/>
                    </a:ext>
                  </a:extLst>
                </a:gridCol>
              </a:tblGrid>
              <a:tr h="642164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  <a:latin typeface="IBM Plex Sans Devanagari"/>
                        </a:rPr>
                        <a:t>The input vector to the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softmax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 function, made up of (z0, ...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zK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20929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of vector Z, they can take any real value, positive, zero or negative.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13268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standard exponential function is applied to each element of the input vector. This gives a positive value above 0, which will be very small if the input was negative, and very large if the input was large.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14030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term on the bottom of the formula is the normalization term. It ensures that all the output values of the function will sum to 1 and each be in the range (0, 1), thus constituting a valid probability distribution.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37484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IBM Plex Sans Devanagari"/>
                        </a:rPr>
                        <a:t>The number of classes in the multi-class classifier.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55229"/>
                  </a:ext>
                </a:extLst>
              </a:tr>
            </a:tbl>
          </a:graphicData>
        </a:graphic>
      </p:graphicFrame>
      <p:pic>
        <p:nvPicPr>
          <p:cNvPr id="3081" name="Picture 9">
            <a:extLst>
              <a:ext uri="{FF2B5EF4-FFF2-40B4-BE49-F238E27FC236}">
                <a16:creationId xmlns:a16="http://schemas.microsoft.com/office/drawing/2014/main" id="{2AB0FA7E-3E78-9A44-D56D-2DB8FB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6" y="3184422"/>
            <a:ext cx="619861" cy="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169275-9ED9-C775-8134-8642E168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8" y="3857057"/>
            <a:ext cx="609041" cy="4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C0D78D-66B9-97A4-B1EC-EB5D67BF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51" y="4542526"/>
            <a:ext cx="672280" cy="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BD66F18-7451-839F-F044-1C311B56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0" y="5227556"/>
            <a:ext cx="1022093" cy="48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28A63F5-C665-615A-D135-6B877EC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0" y="6083279"/>
            <a:ext cx="3714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838200" y="1033139"/>
            <a:ext cx="68279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IBM Plex Sans Devanagari"/>
              </a:rPr>
              <a:t>softmax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function is a function that turns a vector of </a:t>
            </a:r>
            <a:r>
              <a:rPr lang="en-US" b="0" i="0" dirty="0">
                <a:solidFill>
                  <a:srgbClr val="0070C0"/>
                </a:solidFill>
                <a:effectLst/>
                <a:latin typeface="IBM Plex Sans Devanagari"/>
              </a:rPr>
              <a:t>K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real values into a vector of K real values that sum to 1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Those values can be interpreted as probabilities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1010"/>
                </a:solidFill>
                <a:latin typeface="IBM Plex Sans Devanagari"/>
              </a:rPr>
              <a:t>Use for multi-class classification which must be </a:t>
            </a:r>
            <a:r>
              <a:rPr lang="en-US" b="1" i="0" dirty="0">
                <a:solidFill>
                  <a:srgbClr val="101010"/>
                </a:solidFill>
                <a:effectLst/>
                <a:latin typeface="IBM Plex Sans Devanagari"/>
              </a:rPr>
              <a:t>mutually exclusive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79851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14106D-66F2-4BB4-CE81-FA360BD6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8" y="432352"/>
            <a:ext cx="9144000" cy="107589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47FA0EB-790B-2B79-1B4B-79BB284D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908" y="4251919"/>
            <a:ext cx="6712527" cy="968935"/>
          </a:xfrm>
        </p:spPr>
        <p:txBody>
          <a:bodyPr/>
          <a:lstStyle/>
          <a:p>
            <a:endParaRPr lang="he-IL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936B044E-B49C-A522-3828-BABABC2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1774541"/>
            <a:ext cx="9144000" cy="47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1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568248" y="1120286"/>
            <a:ext cx="682798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0" i="0" dirty="0">
                <a:effectLst/>
                <a:latin typeface="Inter"/>
              </a:rPr>
              <a:t>Computer vision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Image Classification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Object Detection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Style Transfer</a:t>
            </a:r>
            <a:endParaRPr lang="en-US" b="0" i="0" dirty="0"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8D727-7D5C-11FC-D13A-AB3F493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7" y="1120286"/>
            <a:ext cx="4696480" cy="204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7CC1-7766-CB58-713D-6189E23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" y="3522797"/>
            <a:ext cx="2181529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04B14-5151-E8C4-EC4D-D0AC0181011E}"/>
              </a:ext>
            </a:extLst>
          </p:cNvPr>
          <p:cNvSpPr txBox="1"/>
          <p:nvPr/>
        </p:nvSpPr>
        <p:spPr>
          <a:xfrm>
            <a:off x="734115" y="3118630"/>
            <a:ext cx="19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Inter"/>
              </a:rPr>
              <a:t>1000x1000x3</a:t>
            </a:r>
            <a:endParaRPr lang="en-US" b="0" i="0" dirty="0">
              <a:effectLst/>
              <a:latin typeface="Int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/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𝐵𝑖𝑙𝑜𝑛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𝑡𝑠</m:t>
                      </m:r>
                    </m:oMath>
                  </m:oMathPara>
                </a14:m>
                <a:endParaRPr lang="en-US" b="0" i="0" dirty="0">
                  <a:effectLst/>
                  <a:latin typeface="Inter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1528C-B25F-06D5-42BD-42B3F379D618}"/>
              </a:ext>
            </a:extLst>
          </p:cNvPr>
          <p:cNvSpPr txBox="1"/>
          <p:nvPr/>
        </p:nvSpPr>
        <p:spPr>
          <a:xfrm>
            <a:off x="7065817" y="3495185"/>
            <a:ext cx="5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3M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6678A-AFC7-C6E8-195F-48E91D7ABF67}"/>
              </a:ext>
            </a:extLst>
          </p:cNvPr>
          <p:cNvCxnSpPr>
            <a:cxnSpLocks/>
          </p:cNvCxnSpPr>
          <p:nvPr/>
        </p:nvCxnSpPr>
        <p:spPr>
          <a:xfrm flipV="1">
            <a:off x="7330121" y="3218579"/>
            <a:ext cx="0" cy="30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D950BB-5903-BF71-E125-FD0414D016C1}"/>
              </a:ext>
            </a:extLst>
          </p:cNvPr>
          <p:cNvSpPr txBox="1"/>
          <p:nvPr/>
        </p:nvSpPr>
        <p:spPr>
          <a:xfrm>
            <a:off x="8335817" y="3504683"/>
            <a:ext cx="68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8C377-0EBA-9999-0C07-B2DDB9C1A4DF}"/>
              </a:ext>
            </a:extLst>
          </p:cNvPr>
          <p:cNvCxnSpPr>
            <a:cxnSpLocks/>
          </p:cNvCxnSpPr>
          <p:nvPr/>
        </p:nvCxnSpPr>
        <p:spPr>
          <a:xfrm flipV="1">
            <a:off x="8655094" y="3232736"/>
            <a:ext cx="0" cy="30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1F8A00-1F33-4A86-6DA2-1CF0ADCF52FD}"/>
              </a:ext>
            </a:extLst>
          </p:cNvPr>
          <p:cNvSpPr/>
          <p:nvPr/>
        </p:nvSpPr>
        <p:spPr>
          <a:xfrm>
            <a:off x="3536547" y="5214876"/>
            <a:ext cx="7435273" cy="8516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The computation is very high</a:t>
            </a:r>
            <a:endParaRPr lang="he-I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2CB10-C0EC-E2F8-DC0D-138C50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5" y="2602257"/>
            <a:ext cx="3457437" cy="207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9A9B-46EA-C58F-6F14-8AF6088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77" y="1405314"/>
            <a:ext cx="3230851" cy="1777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314B-35A8-7044-D948-93043363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25" y="3917082"/>
            <a:ext cx="3196103" cy="1923868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90A84E-C43D-44C5-8D2A-D51668FDF0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695868" y="4090159"/>
            <a:ext cx="1886957" cy="7888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119DC4-D12C-557F-C12A-3A9244C61D3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92292" y="2294185"/>
            <a:ext cx="1855785" cy="907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6548077" y="1006373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Vertical edges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F096E-D164-C07C-8CEB-98B707FEC51B}"/>
              </a:ext>
            </a:extLst>
          </p:cNvPr>
          <p:cNvSpPr txBox="1"/>
          <p:nvPr/>
        </p:nvSpPr>
        <p:spPr>
          <a:xfrm>
            <a:off x="6579249" y="3562076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Horizontal edges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725486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A2607D-601A-7E4D-00FE-FBEB718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06129"/>
              </p:ext>
            </p:extLst>
          </p:nvPr>
        </p:nvGraphicFramePr>
        <p:xfrm>
          <a:off x="568248" y="192776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5DB7BA-48B8-16F4-C9D9-567199F57070}"/>
              </a:ext>
            </a:extLst>
          </p:cNvPr>
          <p:cNvSpPr txBox="1"/>
          <p:nvPr/>
        </p:nvSpPr>
        <p:spPr>
          <a:xfrm>
            <a:off x="2940477" y="155131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4603ED-6625-CB9B-3107-711B6FA8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4959"/>
              </p:ext>
            </p:extLst>
          </p:nvPr>
        </p:nvGraphicFramePr>
        <p:xfrm>
          <a:off x="5430833" y="265109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F28B5D-E597-C796-F9A6-04BE3B628A78}"/>
              </a:ext>
            </a:extLst>
          </p:cNvPr>
          <p:cNvSpPr txBox="1"/>
          <p:nvPr/>
        </p:nvSpPr>
        <p:spPr>
          <a:xfrm>
            <a:off x="4695911" y="324284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AC515-6900-CAAA-482F-93DA6532A02C}"/>
              </a:ext>
            </a:extLst>
          </p:cNvPr>
          <p:cNvSpPr txBox="1"/>
          <p:nvPr/>
        </p:nvSpPr>
        <p:spPr>
          <a:xfrm>
            <a:off x="6128328" y="222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7E8-2BB1-5F51-00BD-5CF8978EB415}"/>
              </a:ext>
            </a:extLst>
          </p:cNvPr>
          <p:cNvSpPr txBox="1"/>
          <p:nvPr/>
        </p:nvSpPr>
        <p:spPr>
          <a:xfrm>
            <a:off x="1318329" y="1516276"/>
            <a:ext cx="164911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Image matrix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DF7D9-C05A-0883-ADEF-8242884F8091}"/>
              </a:ext>
            </a:extLst>
          </p:cNvPr>
          <p:cNvSpPr txBox="1"/>
          <p:nvPr/>
        </p:nvSpPr>
        <p:spPr>
          <a:xfrm>
            <a:off x="5652656" y="4278587"/>
            <a:ext cx="1560945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Filter / Kernel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6786A-0E82-A866-9732-B77D4E1D9C9B}"/>
              </a:ext>
            </a:extLst>
          </p:cNvPr>
          <p:cNvGrpSpPr/>
          <p:nvPr/>
        </p:nvGrpSpPr>
        <p:grpSpPr>
          <a:xfrm>
            <a:off x="4065316" y="1238161"/>
            <a:ext cx="1908875" cy="2004683"/>
            <a:chOff x="4065316" y="1238161"/>
            <a:chExt cx="1908875" cy="20046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039A8-15D9-48D0-9A5B-29FA7966CEC7}"/>
                </a:ext>
              </a:extLst>
            </p:cNvPr>
            <p:cNvSpPr txBox="1"/>
            <p:nvPr/>
          </p:nvSpPr>
          <p:spPr>
            <a:xfrm>
              <a:off x="4065316" y="1238161"/>
              <a:ext cx="1908875" cy="461665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sz="2400" dirty="0"/>
                <a:t>Convolution</a:t>
              </a:r>
              <a:endParaRPr lang="he-IL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49FB9B-348C-6242-E1BA-050BE3A750B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910616" y="1699826"/>
              <a:ext cx="2568" cy="1543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3AE81D4-5475-617D-4214-15E5613D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5879"/>
              </p:ext>
            </p:extLst>
          </p:nvPr>
        </p:nvGraphicFramePr>
        <p:xfrm>
          <a:off x="8696668" y="2621440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3A617D-B222-1C11-F1B9-13057A2A2265}"/>
              </a:ext>
            </a:extLst>
          </p:cNvPr>
          <p:cNvSpPr txBox="1"/>
          <p:nvPr/>
        </p:nvSpPr>
        <p:spPr>
          <a:xfrm>
            <a:off x="7844645" y="319816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0D220-79A8-2B73-AD4A-52C3CA2854C2}"/>
              </a:ext>
            </a:extLst>
          </p:cNvPr>
          <p:cNvSpPr txBox="1"/>
          <p:nvPr/>
        </p:nvSpPr>
        <p:spPr>
          <a:xfrm>
            <a:off x="9642348" y="213446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D59B3BF1-BF41-16FC-5319-DA64E7D1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1807"/>
              </p:ext>
            </p:extLst>
          </p:nvPr>
        </p:nvGraphicFramePr>
        <p:xfrm>
          <a:off x="565242" y="1956043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630403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FE367474-5629-F2BD-214C-5392F57B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06087"/>
              </p:ext>
            </p:extLst>
          </p:nvPr>
        </p:nvGraphicFramePr>
        <p:xfrm>
          <a:off x="1209583" y="1941525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68555D9-7FC1-86D3-9BCB-B91014020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56994"/>
              </p:ext>
            </p:extLst>
          </p:nvPr>
        </p:nvGraphicFramePr>
        <p:xfrm>
          <a:off x="1833017" y="1955288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B515E341-0583-4FCE-D636-EC0B8738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13571"/>
              </p:ext>
            </p:extLst>
          </p:nvPr>
        </p:nvGraphicFramePr>
        <p:xfrm>
          <a:off x="2456451" y="1955287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491B2710-67C6-DF07-88D5-8DE70CD7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8065"/>
              </p:ext>
            </p:extLst>
          </p:nvPr>
        </p:nvGraphicFramePr>
        <p:xfrm>
          <a:off x="573399" y="2457954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2BCEA6EE-AB7B-3D39-F9A0-6C755120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2074"/>
              </p:ext>
            </p:extLst>
          </p:nvPr>
        </p:nvGraphicFramePr>
        <p:xfrm>
          <a:off x="1196833" y="2426437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2F54F501-FC91-9A63-F0F8-F2AB87BA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69470"/>
              </p:ext>
            </p:extLst>
          </p:nvPr>
        </p:nvGraphicFramePr>
        <p:xfrm>
          <a:off x="1816703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868790C4-BFF1-E4D8-C055-5E4E62D8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73969"/>
              </p:ext>
            </p:extLst>
          </p:nvPr>
        </p:nvGraphicFramePr>
        <p:xfrm>
          <a:off x="2452656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186FE4FB-AB0E-A18C-170C-869161C4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45619"/>
              </p:ext>
            </p:extLst>
          </p:nvPr>
        </p:nvGraphicFramePr>
        <p:xfrm>
          <a:off x="576377" y="3002659"/>
          <a:ext cx="1891209" cy="1569792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2806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184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69886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712271F6-34F7-0397-1280-6446D270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8591"/>
              </p:ext>
            </p:extLst>
          </p:nvPr>
        </p:nvGraphicFramePr>
        <p:xfrm>
          <a:off x="1188676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253A33D1-BB89-D92C-04DB-C0C0B1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1449"/>
              </p:ext>
            </p:extLst>
          </p:nvPr>
        </p:nvGraphicFramePr>
        <p:xfrm>
          <a:off x="1856595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938B0372-B5DA-BB72-4D48-FC44B4D7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198"/>
              </p:ext>
            </p:extLst>
          </p:nvPr>
        </p:nvGraphicFramePr>
        <p:xfrm>
          <a:off x="2466111" y="2993382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1" name="Table 7">
            <a:extLst>
              <a:ext uri="{FF2B5EF4-FFF2-40B4-BE49-F238E27FC236}">
                <a16:creationId xmlns:a16="http://schemas.microsoft.com/office/drawing/2014/main" id="{D817033E-FA07-B2F1-C265-694890682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4451"/>
              </p:ext>
            </p:extLst>
          </p:nvPr>
        </p:nvGraphicFramePr>
        <p:xfrm>
          <a:off x="562009" y="3592494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93A9CDA0-FE18-6494-54E0-EBDAC75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23718"/>
              </p:ext>
            </p:extLst>
          </p:nvPr>
        </p:nvGraphicFramePr>
        <p:xfrm>
          <a:off x="12206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3" name="Table 7">
            <a:extLst>
              <a:ext uri="{FF2B5EF4-FFF2-40B4-BE49-F238E27FC236}">
                <a16:creationId xmlns:a16="http://schemas.microsoft.com/office/drawing/2014/main" id="{138706AD-FC1F-E0A6-6F87-CD39EA8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30729"/>
              </p:ext>
            </p:extLst>
          </p:nvPr>
        </p:nvGraphicFramePr>
        <p:xfrm>
          <a:off x="18229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4CEE81A3-7785-E2AD-3B1A-CC129791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24297"/>
              </p:ext>
            </p:extLst>
          </p:nvPr>
        </p:nvGraphicFramePr>
        <p:xfrm>
          <a:off x="2460552" y="3531316"/>
          <a:ext cx="1891209" cy="147797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9717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383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4240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/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blipFill>
                <a:blip r:embed="rId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B9C6E48-56D4-2E49-18D2-AA1E0CD42851}"/>
              </a:ext>
            </a:extLst>
          </p:cNvPr>
          <p:cNvSpPr txBox="1"/>
          <p:nvPr/>
        </p:nvSpPr>
        <p:spPr>
          <a:xfrm>
            <a:off x="8785182" y="3071854"/>
            <a:ext cx="528347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-10</a:t>
            </a:r>
            <a:endParaRPr lang="he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3D761-958B-3BE6-DEB0-52082886B918}"/>
              </a:ext>
            </a:extLst>
          </p:cNvPr>
          <p:cNvSpPr txBox="1"/>
          <p:nvPr/>
        </p:nvSpPr>
        <p:spPr>
          <a:xfrm>
            <a:off x="9372975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EED3CA-5FFE-C414-3B21-A403BBC4F9ED}"/>
              </a:ext>
            </a:extLst>
          </p:cNvPr>
          <p:cNvSpPr txBox="1"/>
          <p:nvPr/>
        </p:nvSpPr>
        <p:spPr>
          <a:xfrm>
            <a:off x="9411253" y="3076480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2B0D7-B33C-7BF4-CB88-DC40807A5361}"/>
              </a:ext>
            </a:extLst>
          </p:cNvPr>
          <p:cNvSpPr txBox="1"/>
          <p:nvPr/>
        </p:nvSpPr>
        <p:spPr>
          <a:xfrm>
            <a:off x="10014906" y="2647385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CBE56-D93D-C817-83ED-7B7C79BFC028}"/>
              </a:ext>
            </a:extLst>
          </p:cNvPr>
          <p:cNvSpPr txBox="1"/>
          <p:nvPr/>
        </p:nvSpPr>
        <p:spPr>
          <a:xfrm>
            <a:off x="10636442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4729A-409E-F51B-FD81-3DB5626CE916}"/>
              </a:ext>
            </a:extLst>
          </p:cNvPr>
          <p:cNvSpPr txBox="1"/>
          <p:nvPr/>
        </p:nvSpPr>
        <p:spPr>
          <a:xfrm>
            <a:off x="10037491" y="307623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07B881-0A5D-4A3B-5A2F-AC5641CF6FE5}"/>
              </a:ext>
            </a:extLst>
          </p:cNvPr>
          <p:cNvSpPr txBox="1"/>
          <p:nvPr/>
        </p:nvSpPr>
        <p:spPr>
          <a:xfrm>
            <a:off x="10636442" y="3047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6088DA-4B45-84B6-4DAD-C6C07DED40F8}"/>
              </a:ext>
            </a:extLst>
          </p:cNvPr>
          <p:cNvSpPr txBox="1"/>
          <p:nvPr/>
        </p:nvSpPr>
        <p:spPr>
          <a:xfrm>
            <a:off x="8785182" y="35005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276932-79FE-1792-27F4-1B88B4835A09}"/>
              </a:ext>
            </a:extLst>
          </p:cNvPr>
          <p:cNvSpPr txBox="1"/>
          <p:nvPr/>
        </p:nvSpPr>
        <p:spPr>
          <a:xfrm>
            <a:off x="9402017" y="349946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5E8098-85CC-66C9-4116-232849291E67}"/>
              </a:ext>
            </a:extLst>
          </p:cNvPr>
          <p:cNvSpPr txBox="1"/>
          <p:nvPr/>
        </p:nvSpPr>
        <p:spPr>
          <a:xfrm>
            <a:off x="10016334" y="3511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B25DF0-5A8F-C470-8B53-A709A02767D3}"/>
              </a:ext>
            </a:extLst>
          </p:cNvPr>
          <p:cNvSpPr txBox="1"/>
          <p:nvPr/>
        </p:nvSpPr>
        <p:spPr>
          <a:xfrm>
            <a:off x="10645678" y="35138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-7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BF6DE9-7DD7-3D3E-31EE-D2AA651A3DAB}"/>
              </a:ext>
            </a:extLst>
          </p:cNvPr>
          <p:cNvSpPr txBox="1"/>
          <p:nvPr/>
        </p:nvSpPr>
        <p:spPr>
          <a:xfrm>
            <a:off x="8777353" y="392196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C7D00-BE25-17AF-0FE8-37A681FE66FC}"/>
              </a:ext>
            </a:extLst>
          </p:cNvPr>
          <p:cNvSpPr txBox="1"/>
          <p:nvPr/>
        </p:nvSpPr>
        <p:spPr>
          <a:xfrm>
            <a:off x="9402017" y="392647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D1D120-F08B-EA19-90F8-F68F6778C90E}"/>
              </a:ext>
            </a:extLst>
          </p:cNvPr>
          <p:cNvSpPr txBox="1"/>
          <p:nvPr/>
        </p:nvSpPr>
        <p:spPr>
          <a:xfrm>
            <a:off x="10026681" y="392277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DF488E-B62B-D3E0-A0D7-BE436E7EEC6C}"/>
              </a:ext>
            </a:extLst>
          </p:cNvPr>
          <p:cNvSpPr txBox="1"/>
          <p:nvPr/>
        </p:nvSpPr>
        <p:spPr>
          <a:xfrm>
            <a:off x="10638269" y="3938340"/>
            <a:ext cx="50762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-16</a:t>
            </a:r>
            <a:endParaRPr lang="he-I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9D4BB-5012-3FC8-45FE-342543906BF2}"/>
              </a:ext>
            </a:extLst>
          </p:cNvPr>
          <p:cNvSpPr txBox="1"/>
          <p:nvPr/>
        </p:nvSpPr>
        <p:spPr>
          <a:xfrm>
            <a:off x="8774612" y="265189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1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4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9683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2288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43591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AF0C9-6F19-B0E9-51C9-BB5D6F9A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83" y="5050029"/>
            <a:ext cx="962159" cy="10002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66D74-93A4-A77E-D5FD-5BBFE90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79" y="5050029"/>
            <a:ext cx="952633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3F0412-1CD4-E202-13D2-B922E76D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938" y="5009465"/>
            <a:ext cx="971686" cy="9526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F3F8EAF-5BDC-73CF-1968-BC7FC37BF377}"/>
              </a:ext>
            </a:extLst>
          </p:cNvPr>
          <p:cNvGrpSpPr/>
          <p:nvPr/>
        </p:nvGrpSpPr>
        <p:grpSpPr>
          <a:xfrm>
            <a:off x="5975112" y="1425809"/>
            <a:ext cx="1707970" cy="2562787"/>
            <a:chOff x="5975112" y="1425809"/>
            <a:chExt cx="1707970" cy="25627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D642B4-77FC-5636-3259-29AA42CD35EE}"/>
                </a:ext>
              </a:extLst>
            </p:cNvPr>
            <p:cNvSpPr/>
            <p:nvPr/>
          </p:nvSpPr>
          <p:spPr>
            <a:xfrm>
              <a:off x="5975112" y="2503644"/>
              <a:ext cx="445559" cy="148495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Callout: Bent Line 37">
              <a:extLst>
                <a:ext uri="{FF2B5EF4-FFF2-40B4-BE49-F238E27FC236}">
                  <a16:creationId xmlns:a16="http://schemas.microsoft.com/office/drawing/2014/main" id="{812DA433-2BC4-E067-EEE9-9CDD0B21E27B}"/>
                </a:ext>
              </a:extLst>
            </p:cNvPr>
            <p:cNvSpPr/>
            <p:nvPr/>
          </p:nvSpPr>
          <p:spPr>
            <a:xfrm>
              <a:off x="6386579" y="1425809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5308"/>
                <a:gd name="adj6" fmla="val -15973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Bright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49634-108F-475B-C357-8EF6EB6E6E45}"/>
              </a:ext>
            </a:extLst>
          </p:cNvPr>
          <p:cNvGrpSpPr/>
          <p:nvPr/>
        </p:nvGrpSpPr>
        <p:grpSpPr>
          <a:xfrm>
            <a:off x="7311504" y="2495920"/>
            <a:ext cx="1962322" cy="2581160"/>
            <a:chOff x="7311504" y="2495920"/>
            <a:chExt cx="1962322" cy="25811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865F3E-D797-1E5B-6EF9-A4E1B38BCF19}"/>
                </a:ext>
              </a:extLst>
            </p:cNvPr>
            <p:cNvSpPr/>
            <p:nvPr/>
          </p:nvSpPr>
          <p:spPr>
            <a:xfrm>
              <a:off x="7311504" y="2495920"/>
              <a:ext cx="445559" cy="148495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Callout: Bent Line 38">
              <a:extLst>
                <a:ext uri="{FF2B5EF4-FFF2-40B4-BE49-F238E27FC236}">
                  <a16:creationId xmlns:a16="http://schemas.microsoft.com/office/drawing/2014/main" id="{15A8CD00-F4DF-5A97-C8A2-08FB9D24DA83}"/>
                </a:ext>
              </a:extLst>
            </p:cNvPr>
            <p:cNvSpPr/>
            <p:nvPr/>
          </p:nvSpPr>
          <p:spPr>
            <a:xfrm>
              <a:off x="7977323" y="4545685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0202"/>
                <a:gd name="adj5" fmla="val -98008"/>
                <a:gd name="adj6" fmla="val -30934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Dark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560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6620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5914015-98FF-A426-3BD1-505125829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5801"/>
              </p:ext>
            </p:extLst>
          </p:nvPr>
        </p:nvGraphicFramePr>
        <p:xfrm>
          <a:off x="2144935" y="5095266"/>
          <a:ext cx="1182256" cy="909792"/>
        </p:xfrm>
        <a:graphic>
          <a:graphicData uri="http://schemas.openxmlformats.org/drawingml/2006/table">
            <a:tbl>
              <a:tblPr rtl="1" firstRow="1" bandRow="1"/>
              <a:tblGrid>
                <a:gridCol w="591128">
                  <a:extLst>
                    <a:ext uri="{9D8B030D-6E8A-4147-A177-3AD203B41FA5}">
                      <a16:colId xmlns:a16="http://schemas.microsoft.com/office/drawing/2014/main" val="174334891"/>
                    </a:ext>
                  </a:extLst>
                </a:gridCol>
                <a:gridCol w="591128">
                  <a:extLst>
                    <a:ext uri="{9D8B030D-6E8A-4147-A177-3AD203B41FA5}">
                      <a16:colId xmlns:a16="http://schemas.microsoft.com/office/drawing/2014/main" val="2983164720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231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5E9097-1514-65EB-006B-5879BD25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98029"/>
              </p:ext>
            </p:extLst>
          </p:nvPr>
        </p:nvGraphicFramePr>
        <p:xfrm>
          <a:off x="6327958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F41CBF-7859-E078-BFBC-C0CAC1AC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6363"/>
              </p:ext>
            </p:extLst>
          </p:nvPr>
        </p:nvGraphicFramePr>
        <p:xfrm>
          <a:off x="9639484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1100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4078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94889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64074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5988943" y="4219340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Horizontal filter</a:t>
            </a:r>
            <a:endParaRPr lang="he-I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31853EA-4AD4-1189-AEEC-47A612409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21376"/>
              </p:ext>
            </p:extLst>
          </p:nvPr>
        </p:nvGraphicFramePr>
        <p:xfrm>
          <a:off x="2100393" y="5123476"/>
          <a:ext cx="1271340" cy="909792"/>
        </p:xfrm>
        <a:graphic>
          <a:graphicData uri="http://schemas.openxmlformats.org/drawingml/2006/table">
            <a:tbl>
              <a:tblPr rtl="1" firstRow="1" bandRow="1"/>
              <a:tblGrid>
                <a:gridCol w="63567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  <a:gridCol w="635670">
                  <a:extLst>
                    <a:ext uri="{9D8B030D-6E8A-4147-A177-3AD203B41FA5}">
                      <a16:colId xmlns:a16="http://schemas.microsoft.com/office/drawing/2014/main" val="2298312945"/>
                    </a:ext>
                  </a:extLst>
                </a:gridCol>
              </a:tblGrid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38889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941F89-3DC7-01AB-9286-8696754D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0989"/>
              </p:ext>
            </p:extLst>
          </p:nvPr>
        </p:nvGraphicFramePr>
        <p:xfrm>
          <a:off x="6300483" y="5123476"/>
          <a:ext cx="1271340" cy="912864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1654297828"/>
                    </a:ext>
                  </a:extLst>
                </a:gridCol>
              </a:tblGrid>
              <a:tr h="303264">
                <a:tc>
                  <a:txBody>
                    <a:bodyPr/>
                    <a:lstStyle/>
                    <a:p>
                      <a:pPr rtl="1"/>
                      <a:endParaRPr lang="he-IL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75588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53360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8098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6D43CBF-EE74-979F-CE0C-F093F5FAEF9B}"/>
              </a:ext>
            </a:extLst>
          </p:cNvPr>
          <p:cNvGrpSpPr/>
          <p:nvPr/>
        </p:nvGrpSpPr>
        <p:grpSpPr>
          <a:xfrm>
            <a:off x="963391" y="1877634"/>
            <a:ext cx="8536207" cy="2211764"/>
            <a:chOff x="963391" y="1877634"/>
            <a:chExt cx="8536207" cy="22117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82B973-D92A-0607-55D6-02054729F7E4}"/>
                </a:ext>
              </a:extLst>
            </p:cNvPr>
            <p:cNvSpPr/>
            <p:nvPr/>
          </p:nvSpPr>
          <p:spPr>
            <a:xfrm>
              <a:off x="963391" y="2269508"/>
              <a:ext cx="1705916" cy="1388091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08C8A-C910-9682-9BC8-B8E6E0EB8E4F}"/>
                </a:ext>
              </a:extLst>
            </p:cNvPr>
            <p:cNvSpPr/>
            <p:nvPr/>
          </p:nvSpPr>
          <p:spPr>
            <a:xfrm>
              <a:off x="9100801" y="2887586"/>
              <a:ext cx="398797" cy="298962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2ADE374-4C11-485E-D8E2-60C8A0809996}"/>
                </a:ext>
              </a:extLst>
            </p:cNvPr>
            <p:cNvSpPr/>
            <p:nvPr/>
          </p:nvSpPr>
          <p:spPr>
            <a:xfrm>
              <a:off x="2692402" y="1877634"/>
              <a:ext cx="6271429" cy="2211764"/>
            </a:xfrm>
            <a:prstGeom prst="arc">
              <a:avLst>
                <a:gd name="adj1" fmla="val 10853613"/>
                <a:gd name="adj2" fmla="val 85519"/>
              </a:avLst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75DFF9-2825-1639-9592-A240704E4E51}"/>
              </a:ext>
            </a:extLst>
          </p:cNvPr>
          <p:cNvGrpSpPr/>
          <p:nvPr/>
        </p:nvGrpSpPr>
        <p:grpSpPr>
          <a:xfrm>
            <a:off x="2817593" y="1936831"/>
            <a:ext cx="8536207" cy="2211764"/>
            <a:chOff x="963391" y="1942291"/>
            <a:chExt cx="8536207" cy="22117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873E4D-7F52-F7B0-CA7E-15E6A0163650}"/>
                </a:ext>
              </a:extLst>
            </p:cNvPr>
            <p:cNvSpPr/>
            <p:nvPr/>
          </p:nvSpPr>
          <p:spPr>
            <a:xfrm>
              <a:off x="963391" y="2269508"/>
              <a:ext cx="1705916" cy="1388091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3DACAF-37E9-4F3D-40CA-C75ADF6100DB}"/>
                </a:ext>
              </a:extLst>
            </p:cNvPr>
            <p:cNvSpPr/>
            <p:nvPr/>
          </p:nvSpPr>
          <p:spPr>
            <a:xfrm>
              <a:off x="9100801" y="2887586"/>
              <a:ext cx="398797" cy="298962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B61A30E-682A-51C2-E115-25052CB5736B}"/>
                </a:ext>
              </a:extLst>
            </p:cNvPr>
            <p:cNvSpPr/>
            <p:nvPr/>
          </p:nvSpPr>
          <p:spPr>
            <a:xfrm>
              <a:off x="2692402" y="1942291"/>
              <a:ext cx="6271429" cy="2211764"/>
            </a:xfrm>
            <a:prstGeom prst="arc">
              <a:avLst>
                <a:gd name="adj1" fmla="val 10853613"/>
                <a:gd name="adj2" fmla="val 85519"/>
              </a:avLst>
            </a:prstGeom>
            <a:ln w="28575">
              <a:solidFill>
                <a:srgbClr val="7030A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155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691" y="4768448"/>
            <a:ext cx="2511636" cy="146241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47597"/>
              </p:ext>
            </p:extLst>
          </p:nvPr>
        </p:nvGraphicFramePr>
        <p:xfrm>
          <a:off x="5000499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8746502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 err="1"/>
              <a:t>Scharr</a:t>
            </a:r>
            <a:r>
              <a:rPr lang="en-US" dirty="0"/>
              <a:t> filter</a:t>
            </a:r>
            <a:endParaRPr lang="he-IL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5C1934-60E0-3DD2-6A62-023604C2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924"/>
              </p:ext>
            </p:extLst>
          </p:nvPr>
        </p:nvGraphicFramePr>
        <p:xfrm>
          <a:off x="-3064811" y="916932"/>
          <a:ext cx="894918" cy="1920240"/>
        </p:xfrm>
        <a:graphic>
          <a:graphicData uri="http://schemas.openxmlformats.org/drawingml/2006/table">
            <a:tbl>
              <a:tblPr rtl="1" firstRow="1" bandRow="1"/>
              <a:tblGrid>
                <a:gridCol w="298306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26917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DFC774-E7A3-A642-B78F-620F1433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48990"/>
              </p:ext>
            </p:extLst>
          </p:nvPr>
        </p:nvGraphicFramePr>
        <p:xfrm>
          <a:off x="8625771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49ACA0-6C89-36CE-068B-F870D3636B63}"/>
              </a:ext>
            </a:extLst>
          </p:cNvPr>
          <p:cNvSpPr txBox="1"/>
          <p:nvPr/>
        </p:nvSpPr>
        <p:spPr>
          <a:xfrm>
            <a:off x="5000499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Sobel filter</a:t>
            </a:r>
            <a:endParaRPr lang="he-IL" dirty="0"/>
          </a:p>
        </p:txBody>
      </p:sp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CD4365AB-128E-C59F-406F-47CDE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85" y="3664526"/>
            <a:ext cx="15698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50A7D6FE-17ED-DECC-68ED-F7498891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36" y="5095909"/>
            <a:ext cx="16529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defined">
            <a:extLst>
              <a:ext uri="{FF2B5EF4-FFF2-40B4-BE49-F238E27FC236}">
                <a16:creationId xmlns:a16="http://schemas.microsoft.com/office/drawing/2014/main" id="{2E662869-F19E-8690-F87C-3CB191F1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3663274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ndefined">
            <a:extLst>
              <a:ext uri="{FF2B5EF4-FFF2-40B4-BE49-F238E27FC236}">
                <a16:creationId xmlns:a16="http://schemas.microsoft.com/office/drawing/2014/main" id="{7F738352-A677-27AA-172C-5F04D074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5095909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1E740769-9450-C29B-26FC-AA685659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90659"/>
              </p:ext>
            </p:extLst>
          </p:nvPr>
        </p:nvGraphicFramePr>
        <p:xfrm>
          <a:off x="1375227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6465B97-AF6C-3258-66F1-B1229BC92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25" y="3625633"/>
            <a:ext cx="1569765" cy="106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B045D4-A084-4D2B-BE77-9C36DC95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24" y="5095909"/>
            <a:ext cx="1569766" cy="1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64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8674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07976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41233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675590-4567-8B00-1CFB-35A38D02F1CA}"/>
              </a:ext>
            </a:extLst>
          </p:cNvPr>
          <p:cNvSpPr/>
          <p:nvPr/>
        </p:nvSpPr>
        <p:spPr>
          <a:xfrm>
            <a:off x="838200" y="5054012"/>
            <a:ext cx="10716491" cy="145010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trait those filter numbers as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can just lean the weights of the filter using back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21185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17711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01783"/>
              </p:ext>
            </p:extLst>
          </p:nvPr>
        </p:nvGraphicFramePr>
        <p:xfrm>
          <a:off x="838200" y="1546448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62654"/>
              </p:ext>
            </p:extLst>
          </p:nvPr>
        </p:nvGraphicFramePr>
        <p:xfrm>
          <a:off x="5851965" y="2282056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03028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83596"/>
              </p:ext>
            </p:extLst>
          </p:nvPr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034267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/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8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18000" r="-7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blipFill>
                <a:blip r:embed="rId4"/>
                <a:stretch>
                  <a:fillRect l="-251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F950A-28B7-9381-0C52-DA4ED1AC9567}"/>
              </a:ext>
            </a:extLst>
          </p:cNvPr>
          <p:cNvGrpSpPr/>
          <p:nvPr/>
        </p:nvGrpSpPr>
        <p:grpSpPr>
          <a:xfrm>
            <a:off x="888797" y="1139001"/>
            <a:ext cx="6985930" cy="1881290"/>
            <a:chOff x="888797" y="1139001"/>
            <a:chExt cx="6985930" cy="1881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7B1A44-A6C7-D616-FE33-510E6D27A88F}"/>
                </a:ext>
              </a:extLst>
            </p:cNvPr>
            <p:cNvGrpSpPr/>
            <p:nvPr/>
          </p:nvGrpSpPr>
          <p:grpSpPr>
            <a:xfrm>
              <a:off x="888797" y="1603171"/>
              <a:ext cx="1771276" cy="1417120"/>
              <a:chOff x="888797" y="1603171"/>
              <a:chExt cx="1771276" cy="14171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8E562-C58E-4201-7372-9AC52516F286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D5493-CD90-AFBB-4471-EB775A960416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5" name="Callout: Bent Line with Border and Accent Bar 14">
              <a:extLst>
                <a:ext uri="{FF2B5EF4-FFF2-40B4-BE49-F238E27FC236}">
                  <a16:creationId xmlns:a16="http://schemas.microsoft.com/office/drawing/2014/main" id="{0109FFE4-25F8-B236-1EB7-05B744637DF3}"/>
                </a:ext>
              </a:extLst>
            </p:cNvPr>
            <p:cNvSpPr/>
            <p:nvPr/>
          </p:nvSpPr>
          <p:spPr>
            <a:xfrm>
              <a:off x="5403514" y="1139001"/>
              <a:ext cx="2471213" cy="433656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037"/>
                <a:gd name="adj6" fmla="val -11095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just one filter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451489-56B6-1759-123F-1ACC7E6E878A}"/>
              </a:ext>
            </a:extLst>
          </p:cNvPr>
          <p:cNvGrpSpPr/>
          <p:nvPr/>
        </p:nvGrpSpPr>
        <p:grpSpPr>
          <a:xfrm>
            <a:off x="2167019" y="2104240"/>
            <a:ext cx="5996561" cy="2948982"/>
            <a:chOff x="2167019" y="2104240"/>
            <a:chExt cx="5996561" cy="29489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1DBFD6-C92A-3A2E-3F94-DE130BAE555E}"/>
                </a:ext>
              </a:extLst>
            </p:cNvPr>
            <p:cNvGrpSpPr/>
            <p:nvPr/>
          </p:nvGrpSpPr>
          <p:grpSpPr>
            <a:xfrm>
              <a:off x="2167019" y="2104240"/>
              <a:ext cx="1771276" cy="1417120"/>
              <a:chOff x="888797" y="1603171"/>
              <a:chExt cx="1771276" cy="14171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B60F42-AE79-0296-3DDE-F323B7778E8E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AC592-83C9-68B0-1138-DD892BF39CE2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7" name="Callout: Bent Line with Border and Accent Bar 16">
              <a:extLst>
                <a:ext uri="{FF2B5EF4-FFF2-40B4-BE49-F238E27FC236}">
                  <a16:creationId xmlns:a16="http://schemas.microsoft.com/office/drawing/2014/main" id="{61E92479-01B4-3472-5706-C782E51E4061}"/>
                </a:ext>
              </a:extLst>
            </p:cNvPr>
            <p:cNvSpPr/>
            <p:nvPr/>
          </p:nvSpPr>
          <p:spPr>
            <a:xfrm>
              <a:off x="5692367" y="4404444"/>
              <a:ext cx="2471213" cy="648778"/>
            </a:xfrm>
            <a:prstGeom prst="accentBorderCallout2">
              <a:avLst>
                <a:gd name="adj1" fmla="val 44375"/>
                <a:gd name="adj2" fmla="val -6090"/>
                <a:gd name="adj3" fmla="val 44375"/>
                <a:gd name="adj4" fmla="val -18163"/>
                <a:gd name="adj5" fmla="val -247649"/>
                <a:gd name="adj6" fmla="val -71334"/>
              </a:avLst>
            </a:prstGeom>
            <a:noFill/>
            <a:ln>
              <a:solidFill>
                <a:srgbClr val="7030A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52000"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many overlap filters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D4D468-F08A-C6FD-DF7F-04D222B353BE}"/>
              </a:ext>
            </a:extLst>
          </p:cNvPr>
          <p:cNvSpPr txBox="1"/>
          <p:nvPr/>
        </p:nvSpPr>
        <p:spPr>
          <a:xfrm>
            <a:off x="838200" y="5450575"/>
            <a:ext cx="485416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 every filter operation the image is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Throw way a lot of information on the edges</a:t>
            </a:r>
            <a:endParaRPr lang="he-IL" dirty="0">
              <a:solidFill>
                <a:srgbClr val="C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5694A-5D82-0342-1F04-2486BCEDB1F4}"/>
              </a:ext>
            </a:extLst>
          </p:cNvPr>
          <p:cNvGrpSpPr/>
          <p:nvPr/>
        </p:nvGrpSpPr>
        <p:grpSpPr>
          <a:xfrm>
            <a:off x="8976929" y="4319197"/>
            <a:ext cx="2341073" cy="1246331"/>
            <a:chOff x="8976929" y="4319197"/>
            <a:chExt cx="2341073" cy="12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EA2566-D773-5889-00D7-1765AD21C91C}"/>
                </a:ext>
              </a:extLst>
            </p:cNvPr>
            <p:cNvSpPr txBox="1"/>
            <p:nvPr/>
          </p:nvSpPr>
          <p:spPr>
            <a:xfrm>
              <a:off x="8976929" y="4919197"/>
              <a:ext cx="2341073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dirty="0"/>
                <a:t>Image is shrunk in every convolution</a:t>
              </a:r>
              <a:endParaRPr lang="he-IL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F6D141-CE68-94B6-678E-E92900B4078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10147466" y="4319197"/>
              <a:ext cx="0" cy="600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8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239507" y="476744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6454"/>
              </p:ext>
            </p:extLst>
          </p:nvPr>
        </p:nvGraphicFramePr>
        <p:xfrm>
          <a:off x="838200" y="1648050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20978"/>
              </p:ext>
            </p:extLst>
          </p:nvPr>
        </p:nvGraphicFramePr>
        <p:xfrm>
          <a:off x="5737812" y="2255661"/>
          <a:ext cx="2022762" cy="1443535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47628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76688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762359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7000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blipFill>
                <a:blip r:embed="rId3"/>
                <a:stretch>
                  <a:fillRect l="-251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6F71E408-4B9A-3EF8-081B-291BB25B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5904"/>
              </p:ext>
            </p:extLst>
          </p:nvPr>
        </p:nvGraphicFramePr>
        <p:xfrm>
          <a:off x="848894" y="4786785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D12827D-9C15-BA64-D4C4-3E9572A7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01442"/>
              </p:ext>
            </p:extLst>
          </p:nvPr>
        </p:nvGraphicFramePr>
        <p:xfrm>
          <a:off x="838200" y="1204390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3CD1185E-90B3-C500-01EA-A98F14714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08148"/>
              </p:ext>
            </p:extLst>
          </p:nvPr>
        </p:nvGraphicFramePr>
        <p:xfrm>
          <a:off x="4711294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4199831063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334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923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2162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486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81989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1376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78352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369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58B71AE-B555-C052-4AB2-049FA5420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66656"/>
              </p:ext>
            </p:extLst>
          </p:nvPr>
        </p:nvGraphicFramePr>
        <p:xfrm>
          <a:off x="145582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2903393751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8215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6641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655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403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7955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6093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66438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74321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CDA9E47E-EAC2-AD06-A928-500C6BDBE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83876"/>
              </p:ext>
            </p:extLst>
          </p:nvPr>
        </p:nvGraphicFramePr>
        <p:xfrm>
          <a:off x="8224489" y="1546447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238264C-4204-C586-9E85-D1D9563FF73A}"/>
              </a:ext>
            </a:extLst>
          </p:cNvPr>
          <p:cNvSpPr txBox="1"/>
          <p:nvPr/>
        </p:nvSpPr>
        <p:spPr>
          <a:xfrm>
            <a:off x="9678889" y="458536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FA48A9-EDE5-186E-ED34-7E1C8C363273}"/>
              </a:ext>
            </a:extLst>
          </p:cNvPr>
          <p:cNvSpPr txBox="1"/>
          <p:nvPr/>
        </p:nvSpPr>
        <p:spPr>
          <a:xfrm>
            <a:off x="2137157" y="524795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8x8</a:t>
            </a:r>
            <a:endParaRPr lang="he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7596E-A0CD-FDFC-B591-44A06CE57A52}"/>
              </a:ext>
            </a:extLst>
          </p:cNvPr>
          <p:cNvSpPr txBox="1"/>
          <p:nvPr/>
        </p:nvSpPr>
        <p:spPr>
          <a:xfrm>
            <a:off x="929166" y="5617286"/>
            <a:ext cx="1838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 = Padding = 1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/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79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10132</TotalTime>
  <Words>10334</Words>
  <Application>Microsoft Office PowerPoint</Application>
  <PresentationFormat>Widescreen</PresentationFormat>
  <Paragraphs>2123</Paragraphs>
  <Slides>169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84" baseType="lpstr">
      <vt:lpstr>IBM Plex Sans Devanagari</vt:lpstr>
      <vt:lpstr>Inter</vt:lpstr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Machine Learning – 7</vt:lpstr>
      <vt:lpstr>Rectified Linear Units (ReLU)</vt:lpstr>
      <vt:lpstr>ReLU - interaction effects</vt:lpstr>
      <vt:lpstr>ReLU –non-linearity </vt:lpstr>
      <vt:lpstr>ReLU - Interactions </vt:lpstr>
      <vt:lpstr>ReLU – Non-Linearity </vt:lpstr>
      <vt:lpstr>ReLU – Facilitating Gradient Descent</vt:lpstr>
      <vt:lpstr>ReLU – Facilitating Gradient Descent</vt:lpstr>
      <vt:lpstr>ReLU – Non-Linearity </vt:lpstr>
      <vt:lpstr>Softmax</vt:lpstr>
      <vt:lpstr>Convolution Neural Network</vt:lpstr>
      <vt:lpstr>Convolution Neural Network</vt:lpstr>
      <vt:lpstr>CNN – Edge Detection</vt:lpstr>
      <vt:lpstr>CNN – Edge Detection</vt:lpstr>
      <vt:lpstr>Vertical Edge Detection</vt:lpstr>
      <vt:lpstr>Vertical Edge Detection</vt:lpstr>
      <vt:lpstr>Horizontal Edge Detection</vt:lpstr>
      <vt:lpstr>Types Of Edge Detection</vt:lpstr>
      <vt:lpstr>Learning Edge Detection</vt:lpstr>
      <vt:lpstr>Padding Edge Detection</vt:lpstr>
      <vt:lpstr>Padding Edge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2023-03-18T10:28:58Z</dcterms:modified>
</cp:coreProperties>
</file>